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activeX/activeX3.xml" ContentType="application/vnd.ms-office.activeX+xml"/>
  <Override PartName="/ppt/activeX/activeX4.xml" ContentType="application/vnd.ms-office.activeX+xml"/>
  <Override PartName="/ppt/notesSlides/notesSlide2.xml" ContentType="application/vnd.openxmlformats-officedocument.presentationml.notesSlide+xml"/>
  <Override PartName="/ppt/activeX/activeX5.xml" ContentType="application/vnd.ms-office.activeX+xml"/>
  <Override PartName="/ppt/notesSlides/notesSlide3.xml" ContentType="application/vnd.openxmlformats-officedocument.presentationml.notesSlide+xml"/>
  <Override PartName="/ppt/activeX/activeX6.xml" ContentType="application/vnd.ms-office.activeX+xml"/>
  <Override PartName="/ppt/notesSlides/notesSlide4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5.xml" ContentType="application/vnd.openxmlformats-officedocument.presentationml.notesSlide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theme/themeOverride1.xml" ContentType="application/vnd.openxmlformats-officedocument.themeOverride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theme/themeOverride2.xml" ContentType="application/vnd.openxmlformats-officedocument.themeOverride+xml"/>
  <Override PartName="/ppt/activeX/activeX27.xml" ContentType="application/vnd.ms-office.activeX+xml"/>
  <Override PartName="/ppt/theme/themeOverride3.xml" ContentType="application/vnd.openxmlformats-officedocument.themeOverride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notesSlides/notesSlide6.xml" ContentType="application/vnd.openxmlformats-officedocument.presentationml.notesSlide+xml"/>
  <Override PartName="/ppt/activeX/activeX35.xml" ContentType="application/vnd.ms-office.activeX+xml"/>
  <Override PartName="/ppt/activeX/activeX36.xml" ContentType="application/vnd.ms-office.activeX+xml"/>
  <Override PartName="/ppt/notesSlides/notesSlide7.xml" ContentType="application/vnd.openxmlformats-officedocument.presentationml.notesSlide+xml"/>
  <Override PartName="/ppt/activeX/activeX37.xml" ContentType="application/vnd.ms-office.activeX+xml"/>
  <Override PartName="/ppt/activeX/activeX38.xml" ContentType="application/vnd.ms-office.activeX+xml"/>
  <Override PartName="/ppt/notesSlides/notesSlide8.xml" ContentType="application/vnd.openxmlformats-officedocument.presentationml.notesSlide+xml"/>
  <Override PartName="/ppt/activeX/activeX39.xml" ContentType="application/vnd.ms-office.activeX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F0"/>
    <a:srgbClr val="BFBFBF"/>
    <a:srgbClr val="FFFFFF"/>
    <a:srgbClr val="C06E00"/>
    <a:srgbClr val="909090"/>
    <a:srgbClr val="262626"/>
    <a:srgbClr val="19D600"/>
    <a:srgbClr val="9EFF01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47" d="100"/>
          <a:sy n="147" d="100"/>
        </p:scale>
        <p:origin x="108" y="3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9030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696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0.xml"/><Relationship Id="rId1" Type="http://schemas.openxmlformats.org/officeDocument/2006/relationships/control" Target="../activeX/activeX9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5.xml"/><Relationship Id="rId1" Type="http://schemas.openxmlformats.org/officeDocument/2006/relationships/control" Target="../activeX/activeX11.xml"/><Relationship Id="rId4" Type="http://schemas.openxmlformats.org/officeDocument/2006/relationships/image" Target="../media/image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control" Target="../activeX/activeX14.xml"/><Relationship Id="rId7" Type="http://schemas.openxmlformats.org/officeDocument/2006/relationships/image" Target="../media/image37.wmf"/><Relationship Id="rId2" Type="http://schemas.openxmlformats.org/officeDocument/2006/relationships/control" Target="../activeX/activeX13.xml"/><Relationship Id="rId1" Type="http://schemas.openxmlformats.org/officeDocument/2006/relationships/control" Target="../activeX/activeX12.xml"/><Relationship Id="rId6" Type="http://schemas.openxmlformats.org/officeDocument/2006/relationships/slide" Target="slide5.xml"/><Relationship Id="rId5" Type="http://schemas.openxmlformats.org/officeDocument/2006/relationships/slideLayout" Target="../slideLayouts/slideLayout46.xml"/><Relationship Id="rId4" Type="http://schemas.openxmlformats.org/officeDocument/2006/relationships/control" Target="../activeX/activeX15.xml"/><Relationship Id="rId9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6.xml"/><Relationship Id="rId4" Type="http://schemas.openxmlformats.org/officeDocument/2006/relationships/image" Target="../media/image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0.xml"/><Relationship Id="rId2" Type="http://schemas.openxmlformats.org/officeDocument/2006/relationships/control" Target="../activeX/activeX19.xml"/><Relationship Id="rId1" Type="http://schemas.openxmlformats.org/officeDocument/2006/relationships/control" Target="../activeX/activeX18.xml"/><Relationship Id="rId6" Type="http://schemas.openxmlformats.org/officeDocument/2006/relationships/image" Target="../media/image40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3.xml"/><Relationship Id="rId2" Type="http://schemas.openxmlformats.org/officeDocument/2006/relationships/control" Target="../activeX/activeX22.xml"/><Relationship Id="rId1" Type="http://schemas.openxmlformats.org/officeDocument/2006/relationships/control" Target="../activeX/activeX21.xml"/><Relationship Id="rId6" Type="http://schemas.openxmlformats.org/officeDocument/2006/relationships/image" Target="../media/image41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control" Target="../activeX/activeX25.xml"/><Relationship Id="rId7" Type="http://schemas.openxmlformats.org/officeDocument/2006/relationships/image" Target="../media/image42.wmf"/><Relationship Id="rId2" Type="http://schemas.openxmlformats.org/officeDocument/2006/relationships/control" Target="../activeX/activeX2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wmf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control" Target="../activeX/activeX29.xml"/><Relationship Id="rId7" Type="http://schemas.openxmlformats.org/officeDocument/2006/relationships/slide" Target="slide18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Relationship Id="rId6" Type="http://schemas.openxmlformats.org/officeDocument/2006/relationships/image" Target="../media/image47.wmf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4.xml"/><Relationship Id="rId4" Type="http://schemas.openxmlformats.org/officeDocument/2006/relationships/image" Target="../media/image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Relationship Id="rId4" Type="http://schemas.openxmlformats.org/officeDocument/2006/relationships/image" Target="../media/image48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48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9.wmf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1.xml"/><Relationship Id="rId7" Type="http://schemas.openxmlformats.org/officeDocument/2006/relationships/notesSlide" Target="../notesSlides/notesSlide9.xml"/><Relationship Id="rId2" Type="http://schemas.openxmlformats.org/officeDocument/2006/relationships/control" Target="../activeX/activeX40.xml"/><Relationship Id="rId1" Type="http://schemas.openxmlformats.org/officeDocument/2006/relationships/control" Target="../activeX/activeX39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52.wmf"/><Relationship Id="rId5" Type="http://schemas.openxmlformats.org/officeDocument/2006/relationships/control" Target="../activeX/activeX43.xml"/><Relationship Id="rId10" Type="http://schemas.openxmlformats.org/officeDocument/2006/relationships/image" Target="../media/image51.wmf"/><Relationship Id="rId4" Type="http://schemas.openxmlformats.org/officeDocument/2006/relationships/control" Target="../activeX/activeX42.xml"/><Relationship Id="rId9" Type="http://schemas.openxmlformats.org/officeDocument/2006/relationships/image" Target="../media/image5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8.w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7.xml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.png"/><Relationship Id="rId18" Type="http://schemas.openxmlformats.org/officeDocument/2006/relationships/image" Target="../media/image15.emf"/><Relationship Id="rId3" Type="http://schemas.microsoft.com/office/2007/relationships/media" Target="../media/media2.wav"/><Relationship Id="rId21" Type="http://schemas.openxmlformats.org/officeDocument/2006/relationships/image" Target="../media/image18.emf"/><Relationship Id="rId7" Type="http://schemas.openxmlformats.org/officeDocument/2006/relationships/control" Target="../activeX/activeX6.xml"/><Relationship Id="rId12" Type="http://schemas.openxmlformats.org/officeDocument/2006/relationships/image" Target="../media/image11.jpeg"/><Relationship Id="rId17" Type="http://schemas.openxmlformats.org/officeDocument/2006/relationships/image" Target="../media/image14.emf"/><Relationship Id="rId2" Type="http://schemas.openxmlformats.org/officeDocument/2006/relationships/audio" Target="../media/media3.mp3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microsoft.com/office/2007/relationships/media" Target="../media/media3.mp3"/><Relationship Id="rId6" Type="http://schemas.openxmlformats.org/officeDocument/2006/relationships/audio" Target="../media/media1.wav"/><Relationship Id="rId11" Type="http://schemas.openxmlformats.org/officeDocument/2006/relationships/image" Target="../media/image1.png"/><Relationship Id="rId5" Type="http://schemas.microsoft.com/office/2007/relationships/media" Target="../media/media1.wav"/><Relationship Id="rId15" Type="http://schemas.openxmlformats.org/officeDocument/2006/relationships/image" Target="../media/image12.emf"/><Relationship Id="rId23" Type="http://schemas.openxmlformats.org/officeDocument/2006/relationships/image" Target="../media/image4.wmf"/><Relationship Id="rId10" Type="http://schemas.openxmlformats.org/officeDocument/2006/relationships/image" Target="../media/image10.png"/><Relationship Id="rId19" Type="http://schemas.openxmlformats.org/officeDocument/2006/relationships/image" Target="../media/image16.emf"/><Relationship Id="rId4" Type="http://schemas.openxmlformats.org/officeDocument/2006/relationships/audio" Target="../media/media2.wav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5.png"/><Relationship Id="rId22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7.xml"/><Relationship Id="rId5" Type="http://schemas.openxmlformats.org/officeDocument/2006/relationships/image" Target="../media/image20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file:///C:\Users\MarkusMaal\Downloads\Crash%20Bandicoot%20Woah!%20(Original%20Without%20post-processing%20and%20effects)%20Green%20Screen%20Video%20(720p_60fps_H264-128kbit_AAC).mp4" TargetMode="External"/><Relationship Id="rId7" Type="http://schemas.openxmlformats.org/officeDocument/2006/relationships/image" Target="../media/image22.png"/><Relationship Id="rId2" Type="http://schemas.microsoft.com/office/2007/relationships/media" Target="file:///C:\Users\MarkusMaal\Downloads\Crash%20Bandicoot%20Woah!%20(Original%20Without%20post-processing%20and%20effects)%20Green%20Screen%20Video%20(720p_60fps_H264-128kbit_AAC).mp4" TargetMode="External"/><Relationship Id="rId1" Type="http://schemas.openxmlformats.org/officeDocument/2006/relationships/control" Target="../activeX/activeX8.xml"/><Relationship Id="rId6" Type="http://schemas.openxmlformats.org/officeDocument/2006/relationships/image" Target="../media/image9.emf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hlinkClick r:id="" action="ppaction://macro?name=EnterRecovery"/>
            <a:extLst>
              <a:ext uri="{FF2B5EF4-FFF2-40B4-BE49-F238E27FC236}">
                <a16:creationId xmlns:a16="http://schemas.microsoft.com/office/drawing/2014/main" id="{FE2AA0A4-2455-4EE8-BD2B-CEB16D85FDAB}"/>
              </a:ext>
            </a:extLst>
          </p:cNvPr>
          <p:cNvSpPr txBox="1"/>
          <p:nvPr/>
        </p:nvSpPr>
        <p:spPr>
          <a:xfrm>
            <a:off x="3168283" y="4287895"/>
            <a:ext cx="5852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800" dirty="0">
                <a:latin typeface="Consolas" panose="020B0609020204030204" pitchFamily="49" charset="0"/>
              </a:rPr>
              <a:t>Press TAB and ENTER to boot into recovery mode, where you can perform a factory reset or system update</a:t>
            </a:r>
          </a:p>
        </p:txBody>
      </p:sp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Startup error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BuildInfo" hidden="1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989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34" name="Vabakuju kujund 12">
            <a:extLst>
              <a:ext uri="{FF2B5EF4-FFF2-40B4-BE49-F238E27FC236}">
                <a16:creationId xmlns:a16="http://schemas.microsoft.com/office/drawing/2014/main" id="{103CB687-AD79-EC4C-6547-BB862D4989CC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5" name="Vabakuju kujund 13">
            <a:extLst>
              <a:ext uri="{FF2B5EF4-FFF2-40B4-BE49-F238E27FC236}">
                <a16:creationId xmlns:a16="http://schemas.microsoft.com/office/drawing/2014/main" id="{BEA9AE90-9334-E531-C2D4-0E7DC16E97CA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14">
            <a:extLst>
              <a:ext uri="{FF2B5EF4-FFF2-40B4-BE49-F238E27FC236}">
                <a16:creationId xmlns:a16="http://schemas.microsoft.com/office/drawing/2014/main" id="{D4FA14B0-F5CE-3C62-8260-39E81AE6BE68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5">
            <a:extLst>
              <a:ext uri="{FF2B5EF4-FFF2-40B4-BE49-F238E27FC236}">
                <a16:creationId xmlns:a16="http://schemas.microsoft.com/office/drawing/2014/main" id="{1EE8653F-77BB-EFE8-335E-BCC5E4AE4278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Täht 5-tipuline 17">
            <a:extLst>
              <a:ext uri="{FF2B5EF4-FFF2-40B4-BE49-F238E27FC236}">
                <a16:creationId xmlns:a16="http://schemas.microsoft.com/office/drawing/2014/main" id="{03A6D7D3-1A71-3EA3-DD48-1085EE77F9BF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 5-tipuline 18">
            <a:extLst>
              <a:ext uri="{FF2B5EF4-FFF2-40B4-BE49-F238E27FC236}">
                <a16:creationId xmlns:a16="http://schemas.microsoft.com/office/drawing/2014/main" id="{6C17C2E9-D253-BEDC-CAF2-1403094DDC8D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433392D4-AAC8-D125-3E24-D99278B4E577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BB333E21-D0BC-B58E-939A-9CC736F02E09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4ACDC546-F3CE-39D7-5DF6-169EB8396EF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EC3AD2DF-639D-1B16-3120-DEA2EDDB8779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4216BAD7-2712-40E0-50BD-DBAF5956E551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B6E00900-3BCB-A5ED-1370-46BC50D45E4C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37E5ACAC-D112-70AE-7349-E2A550D38AE5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E75A1B53-808B-D018-9648-0462B09BCB8A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E5584BBD-C26E-4C73-F8F6-6F2447F16EC8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DF8A16BE-58F9-80C1-BA2F-99595D5B8FC9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44517C2E-A7A7-C493-4C30-7F639B36E675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4C3E7DDE-BED8-3FB4-A64F-9FD2BBEB703F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83FF46F5-7934-9066-C72B-4253439AE885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4CC950F9-3EC5-436B-6315-1C1A1127CB1C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50A21925-3DFD-D502-1CC5-53619B3CB4F2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A622AFCE-9D74-0BC1-AADB-10D4947B5DF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F906AA1C-BE15-EA74-9AC7-2BFBF7037B27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25090C0C-67A7-040D-DC81-CA8B71047C5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E94654E6-0696-B405-9365-AE4E2C5AE4C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3" name="Ristkülik 12">
            <a:extLst>
              <a:ext uri="{FF2B5EF4-FFF2-40B4-BE49-F238E27FC236}">
                <a16:creationId xmlns:a16="http://schemas.microsoft.com/office/drawing/2014/main" id="{B61A66E4-939C-FA1B-4F53-5021D4DE3AAE}"/>
              </a:ext>
            </a:extLst>
          </p:cNvPr>
          <p:cNvSpPr/>
          <p:nvPr/>
        </p:nvSpPr>
        <p:spPr>
          <a:xfrm rot="16200000">
            <a:off x="5620097" y="2270843"/>
            <a:ext cx="414628" cy="4146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051FA18-0418-31D2-3654-3CFAE388D400}"/>
              </a:ext>
            </a:extLst>
          </p:cNvPr>
          <p:cNvSpPr/>
          <p:nvPr/>
        </p:nvSpPr>
        <p:spPr>
          <a:xfrm flipH="1">
            <a:off x="5620097" y="2797964"/>
            <a:ext cx="949039" cy="965783"/>
          </a:xfrm>
          <a:custGeom>
            <a:avLst/>
            <a:gdLst>
              <a:gd name="connsiteX0" fmla="*/ 414628 w 949039"/>
              <a:gd name="connsiteY0" fmla="*/ 551156 h 965783"/>
              <a:gd name="connsiteX1" fmla="*/ 0 w 949039"/>
              <a:gd name="connsiteY1" fmla="*/ 551156 h 965783"/>
              <a:gd name="connsiteX2" fmla="*/ 0 w 949039"/>
              <a:gd name="connsiteY2" fmla="*/ 965783 h 965783"/>
              <a:gd name="connsiteX3" fmla="*/ 414628 w 949039"/>
              <a:gd name="connsiteY3" fmla="*/ 965783 h 965783"/>
              <a:gd name="connsiteX4" fmla="*/ 949039 w 949039"/>
              <a:gd name="connsiteY4" fmla="*/ 551156 h 965783"/>
              <a:gd name="connsiteX5" fmla="*/ 534411 w 949039"/>
              <a:gd name="connsiteY5" fmla="*/ 551156 h 965783"/>
              <a:gd name="connsiteX6" fmla="*/ 534411 w 949039"/>
              <a:gd name="connsiteY6" fmla="*/ 965783 h 965783"/>
              <a:gd name="connsiteX7" fmla="*/ 949039 w 949039"/>
              <a:gd name="connsiteY7" fmla="*/ 965783 h 965783"/>
              <a:gd name="connsiteX8" fmla="*/ 949039 w 949039"/>
              <a:gd name="connsiteY8" fmla="*/ 0 h 965783"/>
              <a:gd name="connsiteX9" fmla="*/ 534411 w 949039"/>
              <a:gd name="connsiteY9" fmla="*/ 0 h 965783"/>
              <a:gd name="connsiteX10" fmla="*/ 534411 w 949039"/>
              <a:gd name="connsiteY10" fmla="*/ 414627 h 965783"/>
              <a:gd name="connsiteX11" fmla="*/ 949039 w 949039"/>
              <a:gd name="connsiteY11" fmla="*/ 414627 h 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039" h="965783">
                <a:moveTo>
                  <a:pt x="414628" y="551156"/>
                </a:moveTo>
                <a:lnTo>
                  <a:pt x="0" y="551156"/>
                </a:lnTo>
                <a:lnTo>
                  <a:pt x="0" y="965783"/>
                </a:lnTo>
                <a:lnTo>
                  <a:pt x="414628" y="965783"/>
                </a:lnTo>
                <a:close/>
                <a:moveTo>
                  <a:pt x="949039" y="551156"/>
                </a:moveTo>
                <a:lnTo>
                  <a:pt x="534411" y="551156"/>
                </a:lnTo>
                <a:lnTo>
                  <a:pt x="534411" y="965783"/>
                </a:lnTo>
                <a:lnTo>
                  <a:pt x="949039" y="965783"/>
                </a:lnTo>
                <a:close/>
                <a:moveTo>
                  <a:pt x="949039" y="0"/>
                </a:moveTo>
                <a:lnTo>
                  <a:pt x="534411" y="0"/>
                </a:lnTo>
                <a:lnTo>
                  <a:pt x="534411" y="414627"/>
                </a:lnTo>
                <a:lnTo>
                  <a:pt x="949039" y="4146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15C2CB-CF78-CC38-B00D-4F297C04AEB0}"/>
              </a:ext>
            </a:extLst>
          </p:cNvPr>
          <p:cNvSpPr txBox="1"/>
          <p:nvPr/>
        </p:nvSpPr>
        <p:spPr>
          <a:xfrm>
            <a:off x="4051072" y="3876240"/>
            <a:ext cx="408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latin typeface="Consolas" panose="020B0609020204030204" pitchFamily="49" charset="0"/>
              </a:rPr>
              <a:t>Light OS 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BEA47-1CEF-2FA4-AF21-52426FE9780E}"/>
              </a:ext>
            </a:extLst>
          </p:cNvPr>
          <p:cNvSpPr/>
          <p:nvPr/>
        </p:nvSpPr>
        <p:spPr>
          <a:xfrm>
            <a:off x="1218" y="0"/>
            <a:ext cx="12190782" cy="691705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ootloaderInfo">
            <a:extLst>
              <a:ext uri="{FF2B5EF4-FFF2-40B4-BE49-F238E27FC236}">
                <a16:creationId xmlns:a16="http://schemas.microsoft.com/office/drawing/2014/main" id="{566FD901-841F-2F26-FBD0-8A8B4B77A287}"/>
              </a:ext>
            </a:extLst>
          </p:cNvPr>
          <p:cNvSpPr txBox="1"/>
          <p:nvPr/>
        </p:nvSpPr>
        <p:spPr>
          <a:xfrm>
            <a:off x="7620" y="6327583"/>
            <a:ext cx="268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Consolas" panose="020B0609020204030204" pitchFamily="49" charset="0"/>
              </a:rPr>
              <a:t>Loader: LightBoot 3.0</a:t>
            </a:r>
          </a:p>
          <a:p>
            <a:r>
              <a:rPr lang="en-US" sz="700">
                <a:latin typeface="Consolas" panose="020B0609020204030204" pitchFamily="49" charset="0"/>
              </a:rPr>
              <a:t>Date: 2024-12-08</a:t>
            </a:r>
          </a:p>
          <a:p>
            <a:r>
              <a:rPr lang="en-US" sz="700">
                <a:latin typeface="Consolas" panose="020B0609020204030204" pitchFamily="49" charset="0"/>
              </a:rPr>
              <a:t>Boot delay: 1 second(s)</a:t>
            </a:r>
          </a:p>
          <a:p>
            <a:r>
              <a:rPr lang="en-US" sz="700">
                <a:latin typeface="Consolas" panose="020B0609020204030204" pitchFamily="49" charset="0"/>
              </a:rPr>
              <a:t>Macros disabled</a:t>
            </a:r>
            <a:endParaRPr lang="et-EE" sz="700" dirty="0">
              <a:latin typeface="Consolas" panose="020B0609020204030204" pitchFamily="49" charset="0"/>
            </a:endParaRPr>
          </a:p>
        </p:txBody>
      </p:sp>
      <p:sp>
        <p:nvSpPr>
          <p:cNvPr id="5" name="Bootdelay" hidden="1">
            <a:extLst>
              <a:ext uri="{FF2B5EF4-FFF2-40B4-BE49-F238E27FC236}">
                <a16:creationId xmlns:a16="http://schemas.microsoft.com/office/drawing/2014/main" id="{C6A24544-8C55-8626-478D-F355BD1A1D37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1</a:t>
            </a:r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63" grpId="0" animBg="1"/>
      <p:bldP spid="68" grpId="0" animBg="1"/>
      <p:bldP spid="6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/Users/Admin/Password.txt" hidden="1">
            <a:extLst>
              <a:ext uri="{FF2B5EF4-FFF2-40B4-BE49-F238E27FC236}">
                <a16:creationId xmlns:a16="http://schemas.microsoft.com/office/drawing/2014/main" id="{3B3013A5-84F4-8809-98E6-A209EFA19A0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46" name="/Users/Admin/Desktop/." hidden="1">
            <a:extLst>
              <a:ext uri="{FF2B5EF4-FFF2-40B4-BE49-F238E27FC236}">
                <a16:creationId xmlns:a16="http://schemas.microsoft.com/office/drawing/2014/main" id="{C4A72C61-F20C-41D7-D203-150C05D3CBB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59" name="/Users/Admin/Desktop/Theme.thm" hidden="1">
            <a:extLst>
              <a:ext uri="{FF2B5EF4-FFF2-40B4-BE49-F238E27FC236}">
                <a16:creationId xmlns:a16="http://schemas.microsoft.com/office/drawing/2014/main" id="{3B0B7FBC-E533-A13B-F89B-DBF0FAFA3EBE}"/>
              </a:ext>
            </a:extLst>
          </p:cNvPr>
          <p:cNvGrpSpPr/>
          <p:nvPr/>
        </p:nvGrpSpPr>
        <p:grpSpPr>
          <a:xfrm>
            <a:off x="0" y="0"/>
            <a:ext cx="0" cy="0"/>
            <a:chOff x="3813267" y="1964055"/>
            <a:chExt cx="4565466" cy="3199616"/>
          </a:xfrm>
        </p:grpSpPr>
        <p:sp>
          <p:nvSpPr>
            <p:cNvPr id="60" name="WindowFrame" hidden="1">
              <a:extLst>
                <a:ext uri="{FF2B5EF4-FFF2-40B4-BE49-F238E27FC236}">
                  <a16:creationId xmlns:a16="http://schemas.microsoft.com/office/drawing/2014/main" id="{064E1131-F2BA-1A98-0E90-0070368A589E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" name="Window" hidden="1">
              <a:extLst>
                <a:ext uri="{FF2B5EF4-FFF2-40B4-BE49-F238E27FC236}">
                  <a16:creationId xmlns:a16="http://schemas.microsoft.com/office/drawing/2014/main" id="{EC5C94E5-BBB4-C3D1-2A9A-7ACEC8AB7AD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62" name="WindowTitle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1FB32C-9659-C363-4994-40ED9076F001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63" name="Close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45E5EF1-3E49-30D5-8DA1-613DB1F8D486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Handle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FB9164-B30A-9693-111D-E7C33B0EE74A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5" name="Minimize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27068E-FF56-D83E-7DFB-F1F0CD20697D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69" name="/Users/Admin/Desktop/a/." hidden="1">
            <a:extLst>
              <a:ext uri="{FF2B5EF4-FFF2-40B4-BE49-F238E27FC236}">
                <a16:creationId xmlns:a16="http://schemas.microsoft.com/office/drawing/2014/main" id="{C430C60E-ACDD-EB9B-D591-0259F43FBBD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0" name="/Users/Admin/Desktop/b/." hidden="1">
            <a:extLst>
              <a:ext uri="{FF2B5EF4-FFF2-40B4-BE49-F238E27FC236}">
                <a16:creationId xmlns:a16="http://schemas.microsoft.com/office/drawing/2014/main" id="{C75C57A7-B65C-3F05-74E7-83E408B188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1" name="/Users/Admin/Desktop/c/." hidden="1">
            <a:extLst>
              <a:ext uri="{FF2B5EF4-FFF2-40B4-BE49-F238E27FC236}">
                <a16:creationId xmlns:a16="http://schemas.microsoft.com/office/drawing/2014/main" id="{F9A87AEE-3E3E-6E68-3EF1-EEF951EDBC9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2" name="/Users/Admin/Desktop/d/." hidden="1">
            <a:extLst>
              <a:ext uri="{FF2B5EF4-FFF2-40B4-BE49-F238E27FC236}">
                <a16:creationId xmlns:a16="http://schemas.microsoft.com/office/drawing/2014/main" id="{FCEF4C8A-8583-9902-3FF7-00EEEDAACC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3" name="/Users/Admin/Desktop/e/." hidden="1">
            <a:extLst>
              <a:ext uri="{FF2B5EF4-FFF2-40B4-BE49-F238E27FC236}">
                <a16:creationId xmlns:a16="http://schemas.microsoft.com/office/drawing/2014/main" id="{8278EEA3-55DD-E9A7-E532-F97CC8C78E5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4" name="/Users/Admin/Desktop/f/." hidden="1">
            <a:extLst>
              <a:ext uri="{FF2B5EF4-FFF2-40B4-BE49-F238E27FC236}">
                <a16:creationId xmlns:a16="http://schemas.microsoft.com/office/drawing/2014/main" id="{CFC69132-68F9-1567-E4E2-457DA2E97B7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5" name="/Users/Admin/Desktop/g/." hidden="1">
            <a:extLst>
              <a:ext uri="{FF2B5EF4-FFF2-40B4-BE49-F238E27FC236}">
                <a16:creationId xmlns:a16="http://schemas.microsoft.com/office/drawing/2014/main" id="{1D3E898D-A2B0-62CE-4D62-1441B0F4FB7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6" name="/Users/Admin/Desktop/h/." hidden="1">
            <a:extLst>
              <a:ext uri="{FF2B5EF4-FFF2-40B4-BE49-F238E27FC236}">
                <a16:creationId xmlns:a16="http://schemas.microsoft.com/office/drawing/2014/main" id="{E45B285F-99F7-5E6F-C52F-021B355745A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7" name="/Users/Admin/Desktop/i/." hidden="1">
            <a:extLst>
              <a:ext uri="{FF2B5EF4-FFF2-40B4-BE49-F238E27FC236}">
                <a16:creationId xmlns:a16="http://schemas.microsoft.com/office/drawing/2014/main" id="{5ED3756E-473F-FF2C-C56A-3B311DD0227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8" name="/Users/Admin/Desktop/j/." hidden="1">
            <a:extLst>
              <a:ext uri="{FF2B5EF4-FFF2-40B4-BE49-F238E27FC236}">
                <a16:creationId xmlns:a16="http://schemas.microsoft.com/office/drawing/2014/main" id="{5ABCF69D-E24D-CD35-C490-51E347A7A6B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9" name="/Users/Admin/Desktop/k/." hidden="1">
            <a:extLst>
              <a:ext uri="{FF2B5EF4-FFF2-40B4-BE49-F238E27FC236}">
                <a16:creationId xmlns:a16="http://schemas.microsoft.com/office/drawing/2014/main" id="{34AC2738-6549-47A3-BF30-255C7F92799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0" name="/Users/Admin/Desktop/l/." hidden="1">
            <a:extLst>
              <a:ext uri="{FF2B5EF4-FFF2-40B4-BE49-F238E27FC236}">
                <a16:creationId xmlns:a16="http://schemas.microsoft.com/office/drawing/2014/main" id="{4E91C659-FFF7-A3EC-2C38-BBF26172FE9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1" name="/Users/Admin/Desktop/m/." hidden="1">
            <a:extLst>
              <a:ext uri="{FF2B5EF4-FFF2-40B4-BE49-F238E27FC236}">
                <a16:creationId xmlns:a16="http://schemas.microsoft.com/office/drawing/2014/main" id="{36081C39-A5C2-D915-DA05-3BAD0E55F1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2" name="/Users/Admin/Desktop/n/." hidden="1">
            <a:extLst>
              <a:ext uri="{FF2B5EF4-FFF2-40B4-BE49-F238E27FC236}">
                <a16:creationId xmlns:a16="http://schemas.microsoft.com/office/drawing/2014/main" id="{DB4DEDDC-C849-46B1-BFEC-05AFA7111CC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3" name="/Users/Admin/Desktop/o/." hidden="1">
            <a:extLst>
              <a:ext uri="{FF2B5EF4-FFF2-40B4-BE49-F238E27FC236}">
                <a16:creationId xmlns:a16="http://schemas.microsoft.com/office/drawing/2014/main" id="{C99BE753-7943-BDC3-24B3-D046ED56521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4" name="/Users/Admin/Desktop/p/." hidden="1">
            <a:extLst>
              <a:ext uri="{FF2B5EF4-FFF2-40B4-BE49-F238E27FC236}">
                <a16:creationId xmlns:a16="http://schemas.microsoft.com/office/drawing/2014/main" id="{308DDAA7-7011-DD30-0452-09E9AEF348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5" name="/Users/Admin/Desktop/q/." hidden="1">
            <a:extLst>
              <a:ext uri="{FF2B5EF4-FFF2-40B4-BE49-F238E27FC236}">
                <a16:creationId xmlns:a16="http://schemas.microsoft.com/office/drawing/2014/main" id="{DD77B4AA-FB83-DF17-B137-F2BB383DE43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6" name="/Users/Admin/Desktop/r/." hidden="1">
            <a:extLst>
              <a:ext uri="{FF2B5EF4-FFF2-40B4-BE49-F238E27FC236}">
                <a16:creationId xmlns:a16="http://schemas.microsoft.com/office/drawing/2014/main" id="{7987B8FB-038D-D876-6DB2-1C578C4C48C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7" name="/Users/Admin/Desktop/s/." hidden="1">
            <a:extLst>
              <a:ext uri="{FF2B5EF4-FFF2-40B4-BE49-F238E27FC236}">
                <a16:creationId xmlns:a16="http://schemas.microsoft.com/office/drawing/2014/main" id="{2982853D-5B9F-1D6F-30EA-1581CBDA5B8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8" name="/Users/Admin/Desktop/t/." hidden="1">
            <a:extLst>
              <a:ext uri="{FF2B5EF4-FFF2-40B4-BE49-F238E27FC236}">
                <a16:creationId xmlns:a16="http://schemas.microsoft.com/office/drawing/2014/main" id="{021FA3B3-F664-6808-AED1-25BC2F2302A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9" name="/Users/Admin/Desktop/u/." hidden="1">
            <a:extLst>
              <a:ext uri="{FF2B5EF4-FFF2-40B4-BE49-F238E27FC236}">
                <a16:creationId xmlns:a16="http://schemas.microsoft.com/office/drawing/2014/main" id="{18C6A0D9-688A-FDB1-C399-648F37DFF02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0" name="/Users/Admin/Desktop/v/." hidden="1">
            <a:extLst>
              <a:ext uri="{FF2B5EF4-FFF2-40B4-BE49-F238E27FC236}">
                <a16:creationId xmlns:a16="http://schemas.microsoft.com/office/drawing/2014/main" id="{13B89853-7085-2C1F-0CF6-7CABAA98E35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1" name="/Users/Admin/Desktop/w/." hidden="1">
            <a:extLst>
              <a:ext uri="{FF2B5EF4-FFF2-40B4-BE49-F238E27FC236}">
                <a16:creationId xmlns:a16="http://schemas.microsoft.com/office/drawing/2014/main" id="{7618267F-8BD3-1ECC-C98B-489E0DFE15C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2" name="/Users/Admin/Desktop/x/." hidden="1">
            <a:extLst>
              <a:ext uri="{FF2B5EF4-FFF2-40B4-BE49-F238E27FC236}">
                <a16:creationId xmlns:a16="http://schemas.microsoft.com/office/drawing/2014/main" id="{B94485DB-40F9-A8F1-51D3-7E35864FEC0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3" name="/Users/Admin/Desktop/y/." hidden="1">
            <a:extLst>
              <a:ext uri="{FF2B5EF4-FFF2-40B4-BE49-F238E27FC236}">
                <a16:creationId xmlns:a16="http://schemas.microsoft.com/office/drawing/2014/main" id="{A6BFDE7F-19E2-75A5-CDC6-BCED83C3603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4" name="/Users/Admin/Desktop/z/." hidden="1">
            <a:extLst>
              <a:ext uri="{FF2B5EF4-FFF2-40B4-BE49-F238E27FC236}">
                <a16:creationId xmlns:a16="http://schemas.microsoft.com/office/drawing/2014/main" id="{37DE204F-63AE-B244-E87F-79B0FE122A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6" name="/Users/a/Password.txt" hidden="1">
            <a:extLst>
              <a:ext uri="{FF2B5EF4-FFF2-40B4-BE49-F238E27FC236}">
                <a16:creationId xmlns:a16="http://schemas.microsoft.com/office/drawing/2014/main" id="{D4F6CF88-C2DA-3916-9B91-753DE4C8E9B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9" name="/Users/a/Theme.txt" hidden="1">
            <a:extLst>
              <a:ext uri="{FF2B5EF4-FFF2-40B4-BE49-F238E27FC236}">
                <a16:creationId xmlns:a16="http://schemas.microsoft.com/office/drawing/2014/main" id="{DC70D6C4-B094-749F-046C-7F1E594B819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00" name="/Users/a/Desktop/." hidden="1">
            <a:extLst>
              <a:ext uri="{FF2B5EF4-FFF2-40B4-BE49-F238E27FC236}">
                <a16:creationId xmlns:a16="http://schemas.microsoft.com/office/drawing/2014/main" id="{4CE6423F-F5B6-BC34-7985-1386C80233F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6" name="/Users/Test16/Desktop/." hidden="1">
            <a:extLst>
              <a:ext uri="{FF2B5EF4-FFF2-40B4-BE49-F238E27FC236}">
                <a16:creationId xmlns:a16="http://schemas.microsoft.com/office/drawing/2014/main" id="{736666FE-7B04-A017-C590-07C50D58F15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4" name="/Users/Test18/Background.png" hidden="1">
            <a:extLst>
              <a:ext uri="{FF2B5EF4-FFF2-40B4-BE49-F238E27FC236}">
                <a16:creationId xmlns:a16="http://schemas.microsoft.com/office/drawing/2014/main" id="{CD2B4389-43EE-D085-D618-17C6C10CD20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7" name="/Users/Test19/Background.png" hidden="1">
            <a:extLst>
              <a:ext uri="{FF2B5EF4-FFF2-40B4-BE49-F238E27FC236}">
                <a16:creationId xmlns:a16="http://schemas.microsoft.com/office/drawing/2014/main" id="{B7D27F32-78F6-4C2E-0759-02CECE60B98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0" name="/Users/Test20/Background.png" hidden="1">
            <a:extLst>
              <a:ext uri="{FF2B5EF4-FFF2-40B4-BE49-F238E27FC236}">
                <a16:creationId xmlns:a16="http://schemas.microsoft.com/office/drawing/2014/main" id="{6F0C626D-A304-12A0-442C-3A1092475F2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1" name="/Users/Test1/Password.txt" hidden="1">
            <a:extLst>
              <a:ext uri="{FF2B5EF4-FFF2-40B4-BE49-F238E27FC236}">
                <a16:creationId xmlns:a16="http://schemas.microsoft.com/office/drawing/2014/main" id="{80E262A8-C1B8-69BF-0D5B-8C673019917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2" name="/Users/Test1/Theme.txt" hidden="1">
            <a:extLst>
              <a:ext uri="{FF2B5EF4-FFF2-40B4-BE49-F238E27FC236}">
                <a16:creationId xmlns:a16="http://schemas.microsoft.com/office/drawing/2014/main" id="{F7CD9660-5101-1E0D-9372-1A800CCAD9F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3" name="/Users/Test1/Background.png" hidden="1">
            <a:extLst>
              <a:ext uri="{FF2B5EF4-FFF2-40B4-BE49-F238E27FC236}">
                <a16:creationId xmlns:a16="http://schemas.microsoft.com/office/drawing/2014/main" id="{A2954DAC-44F4-EDFE-3512-1BBE5EBCE25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4" name="/Users/Test2/Password.txt" hidden="1">
            <a:extLst>
              <a:ext uri="{FF2B5EF4-FFF2-40B4-BE49-F238E27FC236}">
                <a16:creationId xmlns:a16="http://schemas.microsoft.com/office/drawing/2014/main" id="{85A5EE8B-4C8A-E3D1-51FD-9C64332D8CF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5" name="/Users/Test2/Theme.txt" hidden="1">
            <a:extLst>
              <a:ext uri="{FF2B5EF4-FFF2-40B4-BE49-F238E27FC236}">
                <a16:creationId xmlns:a16="http://schemas.microsoft.com/office/drawing/2014/main" id="{3C5548F3-047D-32ED-7602-327A4D33841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6" name="/Users/Test2/Background.png" hidden="1">
            <a:extLst>
              <a:ext uri="{FF2B5EF4-FFF2-40B4-BE49-F238E27FC236}">
                <a16:creationId xmlns:a16="http://schemas.microsoft.com/office/drawing/2014/main" id="{B4B405B3-CF97-7E90-8482-19C9C269346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7" name="/Users/Test3/Password.txt" hidden="1">
            <a:extLst>
              <a:ext uri="{FF2B5EF4-FFF2-40B4-BE49-F238E27FC236}">
                <a16:creationId xmlns:a16="http://schemas.microsoft.com/office/drawing/2014/main" id="{F93F13A4-F8EE-7B8E-5A89-3C2883DB01D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8" name="/Users/Test3/Theme.txt" hidden="1">
            <a:extLst>
              <a:ext uri="{FF2B5EF4-FFF2-40B4-BE49-F238E27FC236}">
                <a16:creationId xmlns:a16="http://schemas.microsoft.com/office/drawing/2014/main" id="{33EE644A-4742-5EB0-085D-028444DC4B2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9" name="/Users/Test3/Background.png" hidden="1">
            <a:extLst>
              <a:ext uri="{FF2B5EF4-FFF2-40B4-BE49-F238E27FC236}">
                <a16:creationId xmlns:a16="http://schemas.microsoft.com/office/drawing/2014/main" id="{B0BF8E19-B81A-E8DC-8E62-899F33FDADF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0" name="/Users/Test4/Password.txt" hidden="1">
            <a:extLst>
              <a:ext uri="{FF2B5EF4-FFF2-40B4-BE49-F238E27FC236}">
                <a16:creationId xmlns:a16="http://schemas.microsoft.com/office/drawing/2014/main" id="{15AE3C0A-9401-FE35-88D1-E1CB3E42701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1" name="/Users/Test4/Theme.txt" hidden="1">
            <a:extLst>
              <a:ext uri="{FF2B5EF4-FFF2-40B4-BE49-F238E27FC236}">
                <a16:creationId xmlns:a16="http://schemas.microsoft.com/office/drawing/2014/main" id="{12E32999-48BB-4FEE-D8FE-0BC048E3496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42" name="/Users/Test4/Background.png" hidden="1">
            <a:extLst>
              <a:ext uri="{FF2B5EF4-FFF2-40B4-BE49-F238E27FC236}">
                <a16:creationId xmlns:a16="http://schemas.microsoft.com/office/drawing/2014/main" id="{7B009FC7-C318-BBF5-3FCE-A95B637EA37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3" name="/Users/Test5/Password.txt" hidden="1">
            <a:extLst>
              <a:ext uri="{FF2B5EF4-FFF2-40B4-BE49-F238E27FC236}">
                <a16:creationId xmlns:a16="http://schemas.microsoft.com/office/drawing/2014/main" id="{F6B52D5D-886B-B44E-B57A-75FF2A55074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5" name="/Users/Test5/Background.png" hidden="1">
            <a:extLst>
              <a:ext uri="{FF2B5EF4-FFF2-40B4-BE49-F238E27FC236}">
                <a16:creationId xmlns:a16="http://schemas.microsoft.com/office/drawing/2014/main" id="{5F299F87-FFEA-F60F-767C-4D83CFD0DDC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6" name="/Users/Test6/Password.txt" hidden="1">
            <a:extLst>
              <a:ext uri="{FF2B5EF4-FFF2-40B4-BE49-F238E27FC236}">
                <a16:creationId xmlns:a16="http://schemas.microsoft.com/office/drawing/2014/main" id="{CA63E8C9-5DDB-31F0-6CBC-DA3FB3CAECA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7" name="/Users/Test6/Theme.txt" hidden="1">
            <a:extLst>
              <a:ext uri="{FF2B5EF4-FFF2-40B4-BE49-F238E27FC236}">
                <a16:creationId xmlns:a16="http://schemas.microsoft.com/office/drawing/2014/main" id="{888D6FF4-0A45-B904-05C0-0A80EAEEDFD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48" name="/Users/Test6/Background.png" hidden="1">
            <a:extLst>
              <a:ext uri="{FF2B5EF4-FFF2-40B4-BE49-F238E27FC236}">
                <a16:creationId xmlns:a16="http://schemas.microsoft.com/office/drawing/2014/main" id="{E78318C2-C5F7-808B-5E27-E4392F332FC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9" name="/Users/Test7/Password.txt" hidden="1">
            <a:extLst>
              <a:ext uri="{FF2B5EF4-FFF2-40B4-BE49-F238E27FC236}">
                <a16:creationId xmlns:a16="http://schemas.microsoft.com/office/drawing/2014/main" id="{0B22DC9A-D27B-CE6C-8048-FC9035CA2BDD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0" name="/Users/Test7/Theme.txt" hidden="1">
            <a:extLst>
              <a:ext uri="{FF2B5EF4-FFF2-40B4-BE49-F238E27FC236}">
                <a16:creationId xmlns:a16="http://schemas.microsoft.com/office/drawing/2014/main" id="{2822B18D-4390-251C-5DD8-ACA8667F7F1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51" name="/Users/Test7/Background.png" hidden="1">
            <a:extLst>
              <a:ext uri="{FF2B5EF4-FFF2-40B4-BE49-F238E27FC236}">
                <a16:creationId xmlns:a16="http://schemas.microsoft.com/office/drawing/2014/main" id="{59367A3F-4B0B-8E74-E818-AAF9393EF68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5" name="/Users/Test9/Password.txt" hidden="1">
            <a:extLst>
              <a:ext uri="{FF2B5EF4-FFF2-40B4-BE49-F238E27FC236}">
                <a16:creationId xmlns:a16="http://schemas.microsoft.com/office/drawing/2014/main" id="{64637DE3-9E07-0C22-EDBF-D362817033F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6" name="/Users/Test9/Theme.txt" hidden="1">
            <a:extLst>
              <a:ext uri="{FF2B5EF4-FFF2-40B4-BE49-F238E27FC236}">
                <a16:creationId xmlns:a16="http://schemas.microsoft.com/office/drawing/2014/main" id="{042EEDA2-629F-B60B-C798-8949BDCA5F8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57" name="/Users/Test9/Background.png" hidden="1">
            <a:extLst>
              <a:ext uri="{FF2B5EF4-FFF2-40B4-BE49-F238E27FC236}">
                <a16:creationId xmlns:a16="http://schemas.microsoft.com/office/drawing/2014/main" id="{4B54DEC5-925D-E1A4-B654-58DF083A1E9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8" name="/Users/Test10/Password.txt" hidden="1">
            <a:extLst>
              <a:ext uri="{FF2B5EF4-FFF2-40B4-BE49-F238E27FC236}">
                <a16:creationId xmlns:a16="http://schemas.microsoft.com/office/drawing/2014/main" id="{E48C6B68-3355-189C-72C5-8B37C941626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9" name="/Users/Test10/Theme.txt" hidden="1">
            <a:extLst>
              <a:ext uri="{FF2B5EF4-FFF2-40B4-BE49-F238E27FC236}">
                <a16:creationId xmlns:a16="http://schemas.microsoft.com/office/drawing/2014/main" id="{AB848477-43CB-F908-BCD2-7E53DECC1D1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0" name="/Users/Test10/Background.png" hidden="1">
            <a:extLst>
              <a:ext uri="{FF2B5EF4-FFF2-40B4-BE49-F238E27FC236}">
                <a16:creationId xmlns:a16="http://schemas.microsoft.com/office/drawing/2014/main" id="{D9766563-1534-A356-42A1-975C3ADCBA3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1" name="/Users/Test11/Password.txt" hidden="1">
            <a:extLst>
              <a:ext uri="{FF2B5EF4-FFF2-40B4-BE49-F238E27FC236}">
                <a16:creationId xmlns:a16="http://schemas.microsoft.com/office/drawing/2014/main" id="{332C4A8D-1965-F322-15A0-538E39660AB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2" name="/Users/Test11/Theme.txt" hidden="1">
            <a:extLst>
              <a:ext uri="{FF2B5EF4-FFF2-40B4-BE49-F238E27FC236}">
                <a16:creationId xmlns:a16="http://schemas.microsoft.com/office/drawing/2014/main" id="{A7D2BDDF-6182-0BE6-FBD1-B6D573286B1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3" name="/Users/Test11/Background.png" hidden="1">
            <a:extLst>
              <a:ext uri="{FF2B5EF4-FFF2-40B4-BE49-F238E27FC236}">
                <a16:creationId xmlns:a16="http://schemas.microsoft.com/office/drawing/2014/main" id="{888256D6-FC8E-7A83-71DE-72EDACB285F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4" name="/Users/Test12/Password.txt" hidden="1">
            <a:extLst>
              <a:ext uri="{FF2B5EF4-FFF2-40B4-BE49-F238E27FC236}">
                <a16:creationId xmlns:a16="http://schemas.microsoft.com/office/drawing/2014/main" id="{6E4E4E1E-6412-6960-E085-AD4367DF3EC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5" name="/Users/Test12/Theme.txt" hidden="1">
            <a:extLst>
              <a:ext uri="{FF2B5EF4-FFF2-40B4-BE49-F238E27FC236}">
                <a16:creationId xmlns:a16="http://schemas.microsoft.com/office/drawing/2014/main" id="{CD82F0FC-6701-7606-1947-58E4E81C670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6" name="/Users/Test12/Background.png" hidden="1">
            <a:extLst>
              <a:ext uri="{FF2B5EF4-FFF2-40B4-BE49-F238E27FC236}">
                <a16:creationId xmlns:a16="http://schemas.microsoft.com/office/drawing/2014/main" id="{AD8DFD73-609E-68A4-1D59-43B13618924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7" name="/Users/Test13/Password.txt" hidden="1">
            <a:extLst>
              <a:ext uri="{FF2B5EF4-FFF2-40B4-BE49-F238E27FC236}">
                <a16:creationId xmlns:a16="http://schemas.microsoft.com/office/drawing/2014/main" id="{7298C4E3-59F7-DEBB-E135-97B70C41F91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8" name="/Users/Test13/Theme.txt" hidden="1">
            <a:extLst>
              <a:ext uri="{FF2B5EF4-FFF2-40B4-BE49-F238E27FC236}">
                <a16:creationId xmlns:a16="http://schemas.microsoft.com/office/drawing/2014/main" id="{E70FBE8B-DC28-E1CC-E5D8-27F0F941545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9" name="/Users/Test13/Background.png" hidden="1">
            <a:extLst>
              <a:ext uri="{FF2B5EF4-FFF2-40B4-BE49-F238E27FC236}">
                <a16:creationId xmlns:a16="http://schemas.microsoft.com/office/drawing/2014/main" id="{F6A094CC-9E40-49B6-FA7F-BDE4C05350B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0" name="/Users/Test14/Password.txt" hidden="1">
            <a:extLst>
              <a:ext uri="{FF2B5EF4-FFF2-40B4-BE49-F238E27FC236}">
                <a16:creationId xmlns:a16="http://schemas.microsoft.com/office/drawing/2014/main" id="{F5873E7B-B177-0A27-39AE-1EAC07ABF02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1" name="/Users/Test14/Theme.txt" hidden="1">
            <a:extLst>
              <a:ext uri="{FF2B5EF4-FFF2-40B4-BE49-F238E27FC236}">
                <a16:creationId xmlns:a16="http://schemas.microsoft.com/office/drawing/2014/main" id="{6569BEEB-F146-C13A-6DB6-E90D87D5270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2" name="/Users/Test14/Background.png" hidden="1">
            <a:extLst>
              <a:ext uri="{FF2B5EF4-FFF2-40B4-BE49-F238E27FC236}">
                <a16:creationId xmlns:a16="http://schemas.microsoft.com/office/drawing/2014/main" id="{27BF36B0-DD08-E16B-88F1-698F1C1BE5D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3" name="/Users/Test15/Password.txt" hidden="1">
            <a:extLst>
              <a:ext uri="{FF2B5EF4-FFF2-40B4-BE49-F238E27FC236}">
                <a16:creationId xmlns:a16="http://schemas.microsoft.com/office/drawing/2014/main" id="{3502E1DB-8665-CD8C-0E6A-BB25E583FC8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4" name="/Users/Test15/Theme.txt" hidden="1">
            <a:extLst>
              <a:ext uri="{FF2B5EF4-FFF2-40B4-BE49-F238E27FC236}">
                <a16:creationId xmlns:a16="http://schemas.microsoft.com/office/drawing/2014/main" id="{D5A170B9-D7E0-9C38-D882-32A3C336CD7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5" name="/Users/Test15/Background.png" hidden="1">
            <a:extLst>
              <a:ext uri="{FF2B5EF4-FFF2-40B4-BE49-F238E27FC236}">
                <a16:creationId xmlns:a16="http://schemas.microsoft.com/office/drawing/2014/main" id="{6A4F2920-82E0-9DB9-9C9A-E3331C4DBC5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6" name="/Users/Test16/Password.txt" hidden="1">
            <a:extLst>
              <a:ext uri="{FF2B5EF4-FFF2-40B4-BE49-F238E27FC236}">
                <a16:creationId xmlns:a16="http://schemas.microsoft.com/office/drawing/2014/main" id="{609DCD85-0A92-07A8-73CC-C6B93B979AF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7" name="/Users/Test16/Theme.txt" hidden="1">
            <a:extLst>
              <a:ext uri="{FF2B5EF4-FFF2-40B4-BE49-F238E27FC236}">
                <a16:creationId xmlns:a16="http://schemas.microsoft.com/office/drawing/2014/main" id="{E427689A-52EF-2A67-04AE-6AF6B81E93A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8" name="/Users/Test16/Background.png" hidden="1">
            <a:extLst>
              <a:ext uri="{FF2B5EF4-FFF2-40B4-BE49-F238E27FC236}">
                <a16:creationId xmlns:a16="http://schemas.microsoft.com/office/drawing/2014/main" id="{CE7EDA5A-B024-6FA2-C3CE-19BBD47F5C9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9" name="/Users/Test17/Password.txt" hidden="1">
            <a:extLst>
              <a:ext uri="{FF2B5EF4-FFF2-40B4-BE49-F238E27FC236}">
                <a16:creationId xmlns:a16="http://schemas.microsoft.com/office/drawing/2014/main" id="{056DAC00-2662-E1D2-5BE9-7584E0D0521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0" name="/Users/Test17/Theme.txt" hidden="1">
            <a:extLst>
              <a:ext uri="{FF2B5EF4-FFF2-40B4-BE49-F238E27FC236}">
                <a16:creationId xmlns:a16="http://schemas.microsoft.com/office/drawing/2014/main" id="{8028B756-7E90-6BAC-B729-1841534988C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1" name="/Users/Test17/Background.png" hidden="1">
            <a:extLst>
              <a:ext uri="{FF2B5EF4-FFF2-40B4-BE49-F238E27FC236}">
                <a16:creationId xmlns:a16="http://schemas.microsoft.com/office/drawing/2014/main" id="{C5FA809D-49F0-1CAC-EB49-EDFD5FD0795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2" name="/Users/Test18/Password.txt" hidden="1">
            <a:extLst>
              <a:ext uri="{FF2B5EF4-FFF2-40B4-BE49-F238E27FC236}">
                <a16:creationId xmlns:a16="http://schemas.microsoft.com/office/drawing/2014/main" id="{89DA9116-344C-B2A0-07F5-560E2D7C0C6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3" name="/Users/Test18/Theme.txt" hidden="1">
            <a:extLst>
              <a:ext uri="{FF2B5EF4-FFF2-40B4-BE49-F238E27FC236}">
                <a16:creationId xmlns:a16="http://schemas.microsoft.com/office/drawing/2014/main" id="{2D12B8FC-52CC-46DC-F206-4F289C95BC7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4" name="/Users/Test18/Background.png" hidden="1">
            <a:extLst>
              <a:ext uri="{FF2B5EF4-FFF2-40B4-BE49-F238E27FC236}">
                <a16:creationId xmlns:a16="http://schemas.microsoft.com/office/drawing/2014/main" id="{E087AC98-E6FB-5FF2-1FB9-707F4D58EA7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5" name="/Users/Test19/Password.txt" hidden="1">
            <a:extLst>
              <a:ext uri="{FF2B5EF4-FFF2-40B4-BE49-F238E27FC236}">
                <a16:creationId xmlns:a16="http://schemas.microsoft.com/office/drawing/2014/main" id="{C3F90F7F-4C11-ACFF-E6FD-AE8DDD58260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6" name="/Users/Test19/Theme.txt" hidden="1">
            <a:extLst>
              <a:ext uri="{FF2B5EF4-FFF2-40B4-BE49-F238E27FC236}">
                <a16:creationId xmlns:a16="http://schemas.microsoft.com/office/drawing/2014/main" id="{1E2B06B8-C2D7-358A-C473-B939D365367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7" name="/Users/Test19/Background.png" hidden="1">
            <a:extLst>
              <a:ext uri="{FF2B5EF4-FFF2-40B4-BE49-F238E27FC236}">
                <a16:creationId xmlns:a16="http://schemas.microsoft.com/office/drawing/2014/main" id="{B9910B54-9B1F-025B-6DBA-0877141A111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8" name="/Users/Test20/Password.txt" hidden="1">
            <a:extLst>
              <a:ext uri="{FF2B5EF4-FFF2-40B4-BE49-F238E27FC236}">
                <a16:creationId xmlns:a16="http://schemas.microsoft.com/office/drawing/2014/main" id="{A24D2C4E-4406-7203-4294-F7122C64202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9" name="/Users/Test20/Theme.txt" hidden="1">
            <a:extLst>
              <a:ext uri="{FF2B5EF4-FFF2-40B4-BE49-F238E27FC236}">
                <a16:creationId xmlns:a16="http://schemas.microsoft.com/office/drawing/2014/main" id="{C08DA2F6-A560-C332-7315-BB93A5418F4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90" name="/Users/Test20/Background.png" hidden="1">
            <a:extLst>
              <a:ext uri="{FF2B5EF4-FFF2-40B4-BE49-F238E27FC236}">
                <a16:creationId xmlns:a16="http://schemas.microsoft.com/office/drawing/2014/main" id="{11D5A700-245D-1E5C-5F84-3B72F5300E9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98" name="/Users/Test23/Password.txt" hidden="1">
            <a:extLst>
              <a:ext uri="{FF2B5EF4-FFF2-40B4-BE49-F238E27FC236}">
                <a16:creationId xmlns:a16="http://schemas.microsoft.com/office/drawing/2014/main" id="{26B1BCEF-2E46-F772-0F75-B1652D1FC09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99" name="/Users/Test23/Theme.txt" hidden="1">
            <a:extLst>
              <a:ext uri="{FF2B5EF4-FFF2-40B4-BE49-F238E27FC236}">
                <a16:creationId xmlns:a16="http://schemas.microsoft.com/office/drawing/2014/main" id="{E756BB28-1434-A2E8-C09F-7AFCD3C70FD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00" name="/Users/Test23/Background.png" hidden="1">
            <a:extLst>
              <a:ext uri="{FF2B5EF4-FFF2-40B4-BE49-F238E27FC236}">
                <a16:creationId xmlns:a16="http://schemas.microsoft.com/office/drawing/2014/main" id="{6DDE85D1-56EC-E513-6360-435024CB744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01" name="/Users/Test24/Password.txt" hidden="1">
            <a:extLst>
              <a:ext uri="{FF2B5EF4-FFF2-40B4-BE49-F238E27FC236}">
                <a16:creationId xmlns:a16="http://schemas.microsoft.com/office/drawing/2014/main" id="{594247D4-46CF-B92E-7535-E920C93C490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02" name="/Users/Test24/Theme.txt" hidden="1">
            <a:extLst>
              <a:ext uri="{FF2B5EF4-FFF2-40B4-BE49-F238E27FC236}">
                <a16:creationId xmlns:a16="http://schemas.microsoft.com/office/drawing/2014/main" id="{662CB981-2604-3654-D492-A22D4CBF8F8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03" name="/Users/Test24/Background.png" hidden="1">
            <a:extLst>
              <a:ext uri="{FF2B5EF4-FFF2-40B4-BE49-F238E27FC236}">
                <a16:creationId xmlns:a16="http://schemas.microsoft.com/office/drawing/2014/main" id="{7C11CA60-5C98-4DB9-C811-AC483E8D5D8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49" name="/Users/Test40/Password.txt" hidden="1">
            <a:extLst>
              <a:ext uri="{FF2B5EF4-FFF2-40B4-BE49-F238E27FC236}">
                <a16:creationId xmlns:a16="http://schemas.microsoft.com/office/drawing/2014/main" id="{C81EB642-9953-CD39-0E63-B9A3E20B383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4" name="/Users/Test5/Theme.txt" hidden="1">
            <a:extLst>
              <a:ext uri="{FF2B5EF4-FFF2-40B4-BE49-F238E27FC236}">
                <a16:creationId xmlns:a16="http://schemas.microsoft.com/office/drawing/2014/main" id="{A5C39781-BBA3-E386-EC6C-197D542800E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5" name="/Users/Test5/Background.png" hidden="1">
            <a:extLst>
              <a:ext uri="{FF2B5EF4-FFF2-40B4-BE49-F238E27FC236}">
                <a16:creationId xmlns:a16="http://schemas.microsoft.com/office/drawing/2014/main" id="{DBD5246D-0707-1252-1083-F69B6EB3BF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5" name="/Users/Test5/Desktop/." hidden="1">
            <a:extLst>
              <a:ext uri="{FF2B5EF4-FFF2-40B4-BE49-F238E27FC236}">
                <a16:creationId xmlns:a16="http://schemas.microsoft.com/office/drawing/2014/main" id="{6E5660A2-AEEA-BA76-2AF7-00E5E7B3D6D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95" name="/Users/Test40/Theme.txt" hidden="1">
            <a:extLst>
              <a:ext uri="{FF2B5EF4-FFF2-40B4-BE49-F238E27FC236}">
                <a16:creationId xmlns:a16="http://schemas.microsoft.com/office/drawing/2014/main" id="{75A740E3-C569-B83C-B1B2-8CC80FB29BE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51" name="/Users/Test40/Background.png" hidden="1">
            <a:extLst>
              <a:ext uri="{FF2B5EF4-FFF2-40B4-BE49-F238E27FC236}">
                <a16:creationId xmlns:a16="http://schemas.microsoft.com/office/drawing/2014/main" id="{4677DC44-8F71-2E65-C154-7019395ED84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96" name="/Users/Test40/Desktop/." hidden="1">
            <a:extLst>
              <a:ext uri="{FF2B5EF4-FFF2-40B4-BE49-F238E27FC236}">
                <a16:creationId xmlns:a16="http://schemas.microsoft.com/office/drawing/2014/main" id="{BF7C18DB-BDB6-5685-BA25-7E442828662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8" name="/Users/a/Background.png" hidden="1">
            <a:extLst>
              <a:ext uri="{FF2B5EF4-FFF2-40B4-BE49-F238E27FC236}">
                <a16:creationId xmlns:a16="http://schemas.microsoft.com/office/drawing/2014/main" id="{53539F13-6C39-0337-9B99-190F353F715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3" name="/Users/Test1/Background.png" hidden="1">
            <a:extLst>
              <a:ext uri="{FF2B5EF4-FFF2-40B4-BE49-F238E27FC236}">
                <a16:creationId xmlns:a16="http://schemas.microsoft.com/office/drawing/2014/main" id="{F293C07D-638B-1770-5D5F-4F049E94A08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6" name="/Users/Test2/Background.png" hidden="1">
            <a:extLst>
              <a:ext uri="{FF2B5EF4-FFF2-40B4-BE49-F238E27FC236}">
                <a16:creationId xmlns:a16="http://schemas.microsoft.com/office/drawing/2014/main" id="{CAD24D42-69B1-7115-0622-69B33B08DC1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9" name="/Users/Test3/Background.png" hidden="1">
            <a:extLst>
              <a:ext uri="{FF2B5EF4-FFF2-40B4-BE49-F238E27FC236}">
                <a16:creationId xmlns:a16="http://schemas.microsoft.com/office/drawing/2014/main" id="{EF38515E-42E6-1D35-14AB-5F8003C600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2" name="/Users/Test4/Background.png" hidden="1">
            <a:extLst>
              <a:ext uri="{FF2B5EF4-FFF2-40B4-BE49-F238E27FC236}">
                <a16:creationId xmlns:a16="http://schemas.microsoft.com/office/drawing/2014/main" id="{53BB12F9-8E15-5129-609E-BD16BF1E7A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8" name="/Users/Test6/Background.png" hidden="1">
            <a:extLst>
              <a:ext uri="{FF2B5EF4-FFF2-40B4-BE49-F238E27FC236}">
                <a16:creationId xmlns:a16="http://schemas.microsoft.com/office/drawing/2014/main" id="{B0F46F21-0A4E-A6DC-1F3C-381B8098C6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1" name="/Users/Test7/Background.png" hidden="1">
            <a:extLst>
              <a:ext uri="{FF2B5EF4-FFF2-40B4-BE49-F238E27FC236}">
                <a16:creationId xmlns:a16="http://schemas.microsoft.com/office/drawing/2014/main" id="{937DBE55-83D7-EEF9-EC69-F20EB3F3AEB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7" name="/Users/Test9/Background.png" hidden="1">
            <a:extLst>
              <a:ext uri="{FF2B5EF4-FFF2-40B4-BE49-F238E27FC236}">
                <a16:creationId xmlns:a16="http://schemas.microsoft.com/office/drawing/2014/main" id="{E5DE36DA-3E00-F19E-D7C0-6FBDCF4106A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0" name="/Users/Test10/Background.png" hidden="1">
            <a:extLst>
              <a:ext uri="{FF2B5EF4-FFF2-40B4-BE49-F238E27FC236}">
                <a16:creationId xmlns:a16="http://schemas.microsoft.com/office/drawing/2014/main" id="{CE6B1624-4BE7-B0D6-9804-841C98FFFF2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3" name="/Users/Test11/Background.png" hidden="1">
            <a:extLst>
              <a:ext uri="{FF2B5EF4-FFF2-40B4-BE49-F238E27FC236}">
                <a16:creationId xmlns:a16="http://schemas.microsoft.com/office/drawing/2014/main" id="{FC1B633D-94EF-DA80-5BA8-E9390EE51DA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6" name="/Users/Test12/Background.png" hidden="1">
            <a:extLst>
              <a:ext uri="{FF2B5EF4-FFF2-40B4-BE49-F238E27FC236}">
                <a16:creationId xmlns:a16="http://schemas.microsoft.com/office/drawing/2014/main" id="{9D6336E2-D8F1-B737-10C8-441DE90F87C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9" name="/Users/Test13/Background.png" hidden="1">
            <a:extLst>
              <a:ext uri="{FF2B5EF4-FFF2-40B4-BE49-F238E27FC236}">
                <a16:creationId xmlns:a16="http://schemas.microsoft.com/office/drawing/2014/main" id="{08AA828A-DE54-1E86-097E-5B04A725A7C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2" name="/Users/Test14/Background.png" hidden="1">
            <a:extLst>
              <a:ext uri="{FF2B5EF4-FFF2-40B4-BE49-F238E27FC236}">
                <a16:creationId xmlns:a16="http://schemas.microsoft.com/office/drawing/2014/main" id="{B29BC771-37FF-8E97-F785-FCE8D75F0B2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5" name="/Users/Test15/Background.png" hidden="1">
            <a:extLst>
              <a:ext uri="{FF2B5EF4-FFF2-40B4-BE49-F238E27FC236}">
                <a16:creationId xmlns:a16="http://schemas.microsoft.com/office/drawing/2014/main" id="{79228ABA-F4F3-F9C1-6D3E-35FCF2BFFCE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8" name="/Users/Test16/Background.png" hidden="1">
            <a:extLst>
              <a:ext uri="{FF2B5EF4-FFF2-40B4-BE49-F238E27FC236}">
                <a16:creationId xmlns:a16="http://schemas.microsoft.com/office/drawing/2014/main" id="{C7F1CB58-4AD8-78A4-86EF-6A288FCAA1B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1" name="/Users/Test17/Background.png" hidden="1">
            <a:extLst>
              <a:ext uri="{FF2B5EF4-FFF2-40B4-BE49-F238E27FC236}">
                <a16:creationId xmlns:a16="http://schemas.microsoft.com/office/drawing/2014/main" id="{87DDB970-155A-9A79-7A60-8333ACB86F4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6" name="/Users/Admin/25826b7ca6b70570fcaeea993787e3c6.png" hidden="1">
            <a:extLst>
              <a:ext uri="{FF2B5EF4-FFF2-40B4-BE49-F238E27FC236}">
                <a16:creationId xmlns:a16="http://schemas.microsoft.com/office/drawing/2014/main" id="{F58037E2-B2C3-EBB3-284B-F5C1C8418BB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" name="/Users/Admin/u2.png" hidden="1">
            <a:extLst>
              <a:ext uri="{FF2B5EF4-FFF2-40B4-BE49-F238E27FC236}">
                <a16:creationId xmlns:a16="http://schemas.microsoft.com/office/drawing/2014/main" id="{624C9745-A7AE-73A2-0B2B-715DD6DFD9F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" name="/Users/Admin/bssp_Windows Vista (640x480, Standard).png" hidden="1">
            <a:extLst>
              <a:ext uri="{FF2B5EF4-FFF2-40B4-BE49-F238E27FC236}">
                <a16:creationId xmlns:a16="http://schemas.microsoft.com/office/drawing/2014/main" id="{F7BB55B3-58FA-C99C-0045-F93AE83A66D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" name="/Users/Admin/tegelane.png" hidden="1">
            <a:extLst>
              <a:ext uri="{FF2B5EF4-FFF2-40B4-BE49-F238E27FC236}">
                <a16:creationId xmlns:a16="http://schemas.microsoft.com/office/drawing/2014/main" id="{2343414E-A48F-01DB-8EC4-E654B78DAE8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/Users/Admin/chip.png" hidden="1">
            <a:extLst>
              <a:ext uri="{FF2B5EF4-FFF2-40B4-BE49-F238E27FC236}">
                <a16:creationId xmlns:a16="http://schemas.microsoft.com/office/drawing/2014/main" id="{B1D32CEB-4E7E-1BDB-BD33-86B3EF77CB2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" name="/Users/Admin/brain2.png" hidden="1">
            <a:extLst>
              <a:ext uri="{FF2B5EF4-FFF2-40B4-BE49-F238E27FC236}">
                <a16:creationId xmlns:a16="http://schemas.microsoft.com/office/drawing/2014/main" id="{C6189F0A-239A-3045-FF77-77410F9A442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2" name="/Users/Admin/Desktop/a/Background.png" hidden="1">
            <a:extLst>
              <a:ext uri="{FF2B5EF4-FFF2-40B4-BE49-F238E27FC236}">
                <a16:creationId xmlns:a16="http://schemas.microsoft.com/office/drawing/2014/main" id="{99FEC977-7FBD-9AF8-0615-59988D227E2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5" name="/Users/Admin/bg_singlemon.png" hidden="1">
            <a:extLst>
              <a:ext uri="{FF2B5EF4-FFF2-40B4-BE49-F238E27FC236}">
                <a16:creationId xmlns:a16="http://schemas.microsoft.com/office/drawing/2014/main" id="{F45E3867-C133-EA25-9D15-197E64F7B1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4" name="/Users/Admin/Theme.txt" hidden="1">
            <a:extLst>
              <a:ext uri="{FF2B5EF4-FFF2-40B4-BE49-F238E27FC236}">
                <a16:creationId xmlns:a16="http://schemas.microsoft.com/office/drawing/2014/main" id="{5233F08B-8455-BF1F-7DC6-2842EF147C4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2" name="/Users/Admin/lol.png" hidden="1">
            <a:extLst>
              <a:ext uri="{FF2B5EF4-FFF2-40B4-BE49-F238E27FC236}">
                <a16:creationId xmlns:a16="http://schemas.microsoft.com/office/drawing/2014/main" id="{B265F9E0-432B-B37B-F0EB-0ED7D1403E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" name="/Users/Admin/Background.png" hidden="1">
            <a:extLst>
              <a:ext uri="{FF2B5EF4-FFF2-40B4-BE49-F238E27FC236}">
                <a16:creationId xmlns:a16="http://schemas.microsoft.com/office/drawing/2014/main" id="{CB841683-03F9-DB18-0335-F63F1DBD605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24" name="/Users/Admin/Theme.thm" hidden="1">
            <a:extLst>
              <a:ext uri="{FF2B5EF4-FFF2-40B4-BE49-F238E27FC236}">
                <a16:creationId xmlns:a16="http://schemas.microsoft.com/office/drawing/2014/main" id="{FA09FF8C-B761-9643-98B4-E9F1B3D7E58D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813267" y="1964028"/>
            <a:chExt cx="4565466" cy="3199643"/>
          </a:xfrm>
        </p:grpSpPr>
        <p:sp>
          <p:nvSpPr>
            <p:cNvPr id="25" name="WindowFrame">
              <a:extLst>
                <a:ext uri="{FF2B5EF4-FFF2-40B4-BE49-F238E27FC236}">
                  <a16:creationId xmlns:a16="http://schemas.microsoft.com/office/drawing/2014/main" id="{8FF8CA84-2EB7-F89B-685F-D7C347C7029F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" name="Window">
              <a:extLst>
                <a:ext uri="{FF2B5EF4-FFF2-40B4-BE49-F238E27FC236}">
                  <a16:creationId xmlns:a16="http://schemas.microsoft.com/office/drawing/2014/main" id="{A5584F6E-4150-764D-559F-8179E7CCCCD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27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204236B-8688-6EAA-B938-EB155A766884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28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DDD9FA1-D17C-1F9E-E0DF-8A6119B79A7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8E791EA-1F9C-F54A-9B7B-9F974E2C52A8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F790E88-3C65-91BE-A313-E3EA3C287CCF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31" name="/Users/Admin/Desktop/o/background.jpg" hidden="1">
            <a:extLst>
              <a:ext uri="{FF2B5EF4-FFF2-40B4-BE49-F238E27FC236}">
                <a16:creationId xmlns:a16="http://schemas.microsoft.com/office/drawing/2014/main" id="{ADF1EBBC-6CB2-C7C8-D2F8-8F76A1DD2F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2" name="/Users/Admin/UserPic.png" hidden="1">
            <a:extLst>
              <a:ext uri="{FF2B5EF4-FFF2-40B4-BE49-F238E27FC236}">
                <a16:creationId xmlns:a16="http://schemas.microsoft.com/office/drawing/2014/main" id="{501B2AA3-7B5E-391C-719F-DD65682B5DE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Update successful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null</a:t>
            </a:r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The system will now restart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Ristkülik lõigatud vastasnurkadega 25">
            <a:extLst>
              <a:ext uri="{FF2B5EF4-FFF2-40B4-BE49-F238E27FC236}">
                <a16:creationId xmlns:a16="http://schemas.microsoft.com/office/drawing/2014/main" id="{3468C2D1-151F-6D0F-83BF-20B15620F7C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8" name="Ristkülik lõigatud vastasnurkadega 26">
            <a:extLst>
              <a:ext uri="{FF2B5EF4-FFF2-40B4-BE49-F238E27FC236}">
                <a16:creationId xmlns:a16="http://schemas.microsoft.com/office/drawing/2014/main" id="{EE3DD2F3-165B-D7C2-CC01-4E3D871C43A9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9" name="Ristkülik lõigatud vastasnurkadega 27">
            <a:extLst>
              <a:ext uri="{FF2B5EF4-FFF2-40B4-BE49-F238E27FC236}">
                <a16:creationId xmlns:a16="http://schemas.microsoft.com/office/drawing/2014/main" id="{809981C9-9543-FBAA-EC4B-69E1044630A4}"/>
              </a:ext>
            </a:extLst>
          </p:cNvPr>
          <p:cNvSpPr/>
          <p:nvPr/>
        </p:nvSpPr>
        <p:spPr>
          <a:xfrm>
            <a:off x="9735455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1" name="Täht 5-tipuline 2">
            <a:extLst>
              <a:ext uri="{FF2B5EF4-FFF2-40B4-BE49-F238E27FC236}">
                <a16:creationId xmlns:a16="http://schemas.microsoft.com/office/drawing/2014/main" id="{C2140407-02FE-C45A-6C59-7320A619A7A7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 5-tipuline 3">
            <a:extLst>
              <a:ext uri="{FF2B5EF4-FFF2-40B4-BE49-F238E27FC236}">
                <a16:creationId xmlns:a16="http://schemas.microsoft.com/office/drawing/2014/main" id="{65246127-07B6-0C5E-55F8-83A5569212DF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 5-tipuline 4">
            <a:extLst>
              <a:ext uri="{FF2B5EF4-FFF2-40B4-BE49-F238E27FC236}">
                <a16:creationId xmlns:a16="http://schemas.microsoft.com/office/drawing/2014/main" id="{D418E290-71EE-A50A-C05C-A4317B302EE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 5-tipuline 6">
            <a:extLst>
              <a:ext uri="{FF2B5EF4-FFF2-40B4-BE49-F238E27FC236}">
                <a16:creationId xmlns:a16="http://schemas.microsoft.com/office/drawing/2014/main" id="{7DB45A9B-6135-08A4-BE7A-E7766A1C5E6A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 5-tipuline 7">
            <a:extLst>
              <a:ext uri="{FF2B5EF4-FFF2-40B4-BE49-F238E27FC236}">
                <a16:creationId xmlns:a16="http://schemas.microsoft.com/office/drawing/2014/main" id="{92A27B44-F780-E171-742B-F0E645D76773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 5-tipuline 8">
            <a:extLst>
              <a:ext uri="{FF2B5EF4-FFF2-40B4-BE49-F238E27FC236}">
                <a16:creationId xmlns:a16="http://schemas.microsoft.com/office/drawing/2014/main" id="{E350E4E4-C629-4E88-B9F5-7634FCE58094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 5-tipuline 10">
            <a:extLst>
              <a:ext uri="{FF2B5EF4-FFF2-40B4-BE49-F238E27FC236}">
                <a16:creationId xmlns:a16="http://schemas.microsoft.com/office/drawing/2014/main" id="{3F1071CC-B1B5-97D2-28E1-5C2F6203BC81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 5-tipuline 11">
            <a:extLst>
              <a:ext uri="{FF2B5EF4-FFF2-40B4-BE49-F238E27FC236}">
                <a16:creationId xmlns:a16="http://schemas.microsoft.com/office/drawing/2014/main" id="{F020EBD7-C87D-1D99-331B-B6A32D696575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 5-tipuline 12">
            <a:extLst>
              <a:ext uri="{FF2B5EF4-FFF2-40B4-BE49-F238E27FC236}">
                <a16:creationId xmlns:a16="http://schemas.microsoft.com/office/drawing/2014/main" id="{D2A06100-F146-2F40-7E21-52284D7D7C0D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 5-tipuline 13">
            <a:extLst>
              <a:ext uri="{FF2B5EF4-FFF2-40B4-BE49-F238E27FC236}">
                <a16:creationId xmlns:a16="http://schemas.microsoft.com/office/drawing/2014/main" id="{886B2548-3808-ECFE-5A88-146C7C0373E6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 5-tipuline 14">
            <a:extLst>
              <a:ext uri="{FF2B5EF4-FFF2-40B4-BE49-F238E27FC236}">
                <a16:creationId xmlns:a16="http://schemas.microsoft.com/office/drawing/2014/main" id="{6FDED7B5-6964-CF17-2683-1B07561988D9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 5-tipuline 15">
            <a:extLst>
              <a:ext uri="{FF2B5EF4-FFF2-40B4-BE49-F238E27FC236}">
                <a16:creationId xmlns:a16="http://schemas.microsoft.com/office/drawing/2014/main" id="{9071849A-BA4C-220E-6A81-15F57097BB7E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 5-tipuline 16">
            <a:extLst>
              <a:ext uri="{FF2B5EF4-FFF2-40B4-BE49-F238E27FC236}">
                <a16:creationId xmlns:a16="http://schemas.microsoft.com/office/drawing/2014/main" id="{B58FA9FC-CB8D-4884-8471-BB42C23F6567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 5-tipuline 17">
            <a:extLst>
              <a:ext uri="{FF2B5EF4-FFF2-40B4-BE49-F238E27FC236}">
                <a16:creationId xmlns:a16="http://schemas.microsoft.com/office/drawing/2014/main" id="{5453861E-86EB-9EEB-0170-E0DC7022B36A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 5-tipuline 18">
            <a:extLst>
              <a:ext uri="{FF2B5EF4-FFF2-40B4-BE49-F238E27FC236}">
                <a16:creationId xmlns:a16="http://schemas.microsoft.com/office/drawing/2014/main" id="{9C9ACF6B-2BF4-1FA7-A938-FC73B0A092AC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 5-tipuline 19">
            <a:extLst>
              <a:ext uri="{FF2B5EF4-FFF2-40B4-BE49-F238E27FC236}">
                <a16:creationId xmlns:a16="http://schemas.microsoft.com/office/drawing/2014/main" id="{76B7AA6A-166F-D776-5E48-A515D5B3C89B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 5-tipuline 20">
            <a:extLst>
              <a:ext uri="{FF2B5EF4-FFF2-40B4-BE49-F238E27FC236}">
                <a16:creationId xmlns:a16="http://schemas.microsoft.com/office/drawing/2014/main" id="{742D554A-585E-801C-2BE1-B4825004773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 5-tipuline 21">
            <a:extLst>
              <a:ext uri="{FF2B5EF4-FFF2-40B4-BE49-F238E27FC236}">
                <a16:creationId xmlns:a16="http://schemas.microsoft.com/office/drawing/2014/main" id="{94BD8EC1-A629-1658-6883-DD7170880ED6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 5-tipuline 22">
            <a:extLst>
              <a:ext uri="{FF2B5EF4-FFF2-40B4-BE49-F238E27FC236}">
                <a16:creationId xmlns:a16="http://schemas.microsoft.com/office/drawing/2014/main" id="{EE1E971F-8AAD-2804-2D82-4477F045243F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 5-tipuline 23">
            <a:extLst>
              <a:ext uri="{FF2B5EF4-FFF2-40B4-BE49-F238E27FC236}">
                <a16:creationId xmlns:a16="http://schemas.microsoft.com/office/drawing/2014/main" id="{F595909C-FB8E-B9CE-AABC-5F302192112E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 5-tipuline 24">
            <a:extLst>
              <a:ext uri="{FF2B5EF4-FFF2-40B4-BE49-F238E27FC236}">
                <a16:creationId xmlns:a16="http://schemas.microsoft.com/office/drawing/2014/main" id="{E781B67B-F8B0-98EA-93BF-AD16834F047C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</a:t>
            </a:r>
            <a:r>
              <a:rPr lang="et-EE" sz="1400" dirty="0" err="1">
                <a:latin typeface="Candara" panose="020E0502030303020204" pitchFamily="34" charset="0"/>
              </a:rPr>
              <a:t>user</a:t>
            </a:r>
            <a:r>
              <a:rPr lang="et-EE" sz="1400" dirty="0">
                <a:latin typeface="Candara" panose="020E0502030303020204" pitchFamily="34" charset="0"/>
              </a:rPr>
              <a:t> account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25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5" name="Ristkülik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042AAA69-EC74-A094-5194-A868939FB4A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6" name="Ristkülik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4A188076-2766-2896-9C6C-FCBA86192144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37" name="Ristkülik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6C542625-CBB7-2B2C-B54B-ABF8BA9F8EAC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grpSp>
        <p:nvGrpSpPr>
          <p:cNvPr id="22871" name="UserPic:1">
            <a:extLst>
              <a:ext uri="{FF2B5EF4-FFF2-40B4-BE49-F238E27FC236}">
                <a16:creationId xmlns:a16="http://schemas.microsoft.com/office/drawing/2014/main" id="{7FE56DFF-7F11-CED7-3423-C6E7766DFA77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2287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E70761E-798A-78CB-9A77-258D5BF69C1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7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85A2AA7-FF55-B250-3103-27355F4B5DE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7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BEFEBBF-3F79-CC8C-C67F-F4B9EFC6B7C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75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047CE29B-F145-83C8-C63B-3FACE64480C3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Test40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76" name="UserPic:2">
            <a:extLst>
              <a:ext uri="{FF2B5EF4-FFF2-40B4-BE49-F238E27FC236}">
                <a16:creationId xmlns:a16="http://schemas.microsoft.com/office/drawing/2014/main" id="{25342F0B-6628-6670-FF30-E649822E2990}"/>
              </a:ext>
            </a:extLst>
          </p:cNvPr>
          <p:cNvGrpSpPr/>
          <p:nvPr/>
        </p:nvGrpSpPr>
        <p:grpSpPr>
          <a:xfrm>
            <a:off x="2111375" y="1168400"/>
            <a:ext cx="914400" cy="914400"/>
            <a:chOff x="751154" y="1106424"/>
            <a:chExt cx="914400" cy="914400"/>
          </a:xfrm>
        </p:grpSpPr>
        <p:sp>
          <p:nvSpPr>
            <p:cNvPr id="2287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66F2721-8B28-9A8C-6D16-33E6E7D7037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7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6B0B381-7CAE-DA71-280B-60F8A2FF45B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7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ACFB24B-63BA-E842-53E1-30A6B81D4713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80" name="UserName:2">
            <a:hlinkClick r:id="" action="ppaction://macro?name=PicClick"/>
            <a:extLst>
              <a:ext uri="{FF2B5EF4-FFF2-40B4-BE49-F238E27FC236}">
                <a16:creationId xmlns:a16="http://schemas.microsoft.com/office/drawing/2014/main" id="{8682DB4D-A032-B16C-605E-890ED9FC5963}"/>
              </a:ext>
            </a:extLst>
          </p:cNvPr>
          <p:cNvSpPr txBox="1"/>
          <p:nvPr/>
        </p:nvSpPr>
        <p:spPr>
          <a:xfrm>
            <a:off x="20351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81" name="UserPic:3">
            <a:extLst>
              <a:ext uri="{FF2B5EF4-FFF2-40B4-BE49-F238E27FC236}">
                <a16:creationId xmlns:a16="http://schemas.microsoft.com/office/drawing/2014/main" id="{74520C1A-FC15-BB01-00E0-574AA9F0B45F}"/>
              </a:ext>
            </a:extLst>
          </p:cNvPr>
          <p:cNvGrpSpPr/>
          <p:nvPr/>
        </p:nvGrpSpPr>
        <p:grpSpPr>
          <a:xfrm>
            <a:off x="3473450" y="1168400"/>
            <a:ext cx="914400" cy="914400"/>
            <a:chOff x="751154" y="1106424"/>
            <a:chExt cx="914400" cy="914400"/>
          </a:xfrm>
        </p:grpSpPr>
        <p:sp>
          <p:nvSpPr>
            <p:cNvPr id="2288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D2C9DDC-9EA7-DC93-38D1-5456A3A1161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8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73DA38F-5740-A3F6-1C5C-647B70B0A864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8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2296F21-B98C-018C-77C3-0218A0860BF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85" name="UserName:3">
            <a:hlinkClick r:id="" action="ppaction://macro?name=PicClick"/>
            <a:extLst>
              <a:ext uri="{FF2B5EF4-FFF2-40B4-BE49-F238E27FC236}">
                <a16:creationId xmlns:a16="http://schemas.microsoft.com/office/drawing/2014/main" id="{69D52BF5-AF46-FE85-04A8-52C6DEF02E04}"/>
              </a:ext>
            </a:extLst>
          </p:cNvPr>
          <p:cNvSpPr txBox="1"/>
          <p:nvPr/>
        </p:nvSpPr>
        <p:spPr>
          <a:xfrm>
            <a:off x="33972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86" name="UserPic:4">
            <a:extLst>
              <a:ext uri="{FF2B5EF4-FFF2-40B4-BE49-F238E27FC236}">
                <a16:creationId xmlns:a16="http://schemas.microsoft.com/office/drawing/2014/main" id="{D30AA121-0AB2-0F4B-B375-EFEFB15E845D}"/>
              </a:ext>
            </a:extLst>
          </p:cNvPr>
          <p:cNvGrpSpPr/>
          <p:nvPr/>
        </p:nvGrpSpPr>
        <p:grpSpPr>
          <a:xfrm>
            <a:off x="4835525" y="1168400"/>
            <a:ext cx="914400" cy="914400"/>
            <a:chOff x="751154" y="1106424"/>
            <a:chExt cx="914400" cy="914400"/>
          </a:xfrm>
        </p:grpSpPr>
        <p:sp>
          <p:nvSpPr>
            <p:cNvPr id="2288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AAC9A8B-3E26-DBE8-DBF3-37117FCCFEC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8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902FF41-3CEB-7153-27E9-9ECF84A9BD4E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8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52FD30E-F717-F96A-92B4-9B389D18D13C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90" name="UserName:4">
            <a:hlinkClick r:id="" action="ppaction://macro?name=PicClick"/>
            <a:extLst>
              <a:ext uri="{FF2B5EF4-FFF2-40B4-BE49-F238E27FC236}">
                <a16:creationId xmlns:a16="http://schemas.microsoft.com/office/drawing/2014/main" id="{494FFC29-4AC4-B6F8-0572-0447B28257D0}"/>
              </a:ext>
            </a:extLst>
          </p:cNvPr>
          <p:cNvSpPr txBox="1"/>
          <p:nvPr/>
        </p:nvSpPr>
        <p:spPr>
          <a:xfrm>
            <a:off x="47593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91" name="UserPic:5">
            <a:extLst>
              <a:ext uri="{FF2B5EF4-FFF2-40B4-BE49-F238E27FC236}">
                <a16:creationId xmlns:a16="http://schemas.microsoft.com/office/drawing/2014/main" id="{F58B2D4A-ED71-A406-DC03-B6950FF17E6D}"/>
              </a:ext>
            </a:extLst>
          </p:cNvPr>
          <p:cNvGrpSpPr/>
          <p:nvPr/>
        </p:nvGrpSpPr>
        <p:grpSpPr>
          <a:xfrm>
            <a:off x="6197600" y="1168400"/>
            <a:ext cx="914400" cy="914400"/>
            <a:chOff x="751154" y="1106424"/>
            <a:chExt cx="914400" cy="914400"/>
          </a:xfrm>
        </p:grpSpPr>
        <p:sp>
          <p:nvSpPr>
            <p:cNvPr id="2289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DAD21DB-9AA5-51E8-5B1E-9D01D327C54C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9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DD3EE53-1466-11B2-3964-6EB7C76E58E3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9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D3DBC42-8E1E-0906-4DF3-030337EA0C9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95" name="UserName:5">
            <a:hlinkClick r:id="" action="ppaction://macro?name=PicClick"/>
            <a:extLst>
              <a:ext uri="{FF2B5EF4-FFF2-40B4-BE49-F238E27FC236}">
                <a16:creationId xmlns:a16="http://schemas.microsoft.com/office/drawing/2014/main" id="{5D065D76-6250-91E7-1F87-BA3F4FF0C9BC}"/>
              </a:ext>
            </a:extLst>
          </p:cNvPr>
          <p:cNvSpPr txBox="1"/>
          <p:nvPr/>
        </p:nvSpPr>
        <p:spPr>
          <a:xfrm>
            <a:off x="61214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96" name="UserPic:6">
            <a:extLst>
              <a:ext uri="{FF2B5EF4-FFF2-40B4-BE49-F238E27FC236}">
                <a16:creationId xmlns:a16="http://schemas.microsoft.com/office/drawing/2014/main" id="{F09719E3-981C-9F90-D84F-B0B8FBD88AAF}"/>
              </a:ext>
            </a:extLst>
          </p:cNvPr>
          <p:cNvGrpSpPr/>
          <p:nvPr/>
        </p:nvGrpSpPr>
        <p:grpSpPr>
          <a:xfrm>
            <a:off x="7559675" y="1168400"/>
            <a:ext cx="914400" cy="914400"/>
            <a:chOff x="751154" y="1106424"/>
            <a:chExt cx="914400" cy="914400"/>
          </a:xfrm>
        </p:grpSpPr>
        <p:sp>
          <p:nvSpPr>
            <p:cNvPr id="2289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DB96CCD-80C2-AE49-41DB-FA8232C9748C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9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1063B24-DF85-C0BE-BCDD-C36B9A7B564B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9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7FEC272-5472-2828-740A-E4795F08C4B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00" name="UserName:6">
            <a:hlinkClick r:id="" action="ppaction://macro?name=PicClick"/>
            <a:extLst>
              <a:ext uri="{FF2B5EF4-FFF2-40B4-BE49-F238E27FC236}">
                <a16:creationId xmlns:a16="http://schemas.microsoft.com/office/drawing/2014/main" id="{1D6AFD83-C0F1-B321-30C5-60A532B155C9}"/>
              </a:ext>
            </a:extLst>
          </p:cNvPr>
          <p:cNvSpPr txBox="1"/>
          <p:nvPr/>
        </p:nvSpPr>
        <p:spPr>
          <a:xfrm>
            <a:off x="74834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01" name="UserPic:7">
            <a:extLst>
              <a:ext uri="{FF2B5EF4-FFF2-40B4-BE49-F238E27FC236}">
                <a16:creationId xmlns:a16="http://schemas.microsoft.com/office/drawing/2014/main" id="{996DA4C4-EAD2-D47A-71FB-84253F7F0CDD}"/>
              </a:ext>
            </a:extLst>
          </p:cNvPr>
          <p:cNvGrpSpPr/>
          <p:nvPr/>
        </p:nvGrpSpPr>
        <p:grpSpPr>
          <a:xfrm>
            <a:off x="8921750" y="1168400"/>
            <a:ext cx="914400" cy="914400"/>
            <a:chOff x="751154" y="1106424"/>
            <a:chExt cx="914400" cy="914400"/>
          </a:xfrm>
        </p:grpSpPr>
        <p:sp>
          <p:nvSpPr>
            <p:cNvPr id="2290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414AB04-A299-2269-8A65-B68E6FC113F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0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95B4466-8CA9-844E-E2F9-ABC300A5DCCA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0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2D6833F-46F7-68CE-D996-D241D92C581C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05" name="UserName:7">
            <a:hlinkClick r:id="" action="ppaction://macro?name=PicClick"/>
            <a:extLst>
              <a:ext uri="{FF2B5EF4-FFF2-40B4-BE49-F238E27FC236}">
                <a16:creationId xmlns:a16="http://schemas.microsoft.com/office/drawing/2014/main" id="{0593E9B3-DD2F-08DB-E2D5-AAE5DD150860}"/>
              </a:ext>
            </a:extLst>
          </p:cNvPr>
          <p:cNvSpPr txBox="1"/>
          <p:nvPr/>
        </p:nvSpPr>
        <p:spPr>
          <a:xfrm>
            <a:off x="88455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Test18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06" name="UserPic:8">
            <a:extLst>
              <a:ext uri="{FF2B5EF4-FFF2-40B4-BE49-F238E27FC236}">
                <a16:creationId xmlns:a16="http://schemas.microsoft.com/office/drawing/2014/main" id="{2E58622F-15BF-BC10-01E4-A4D2919E020D}"/>
              </a:ext>
            </a:extLst>
          </p:cNvPr>
          <p:cNvGrpSpPr/>
          <p:nvPr/>
        </p:nvGrpSpPr>
        <p:grpSpPr>
          <a:xfrm>
            <a:off x="10283825" y="1168400"/>
            <a:ext cx="914400" cy="914400"/>
            <a:chOff x="751154" y="1106424"/>
            <a:chExt cx="914400" cy="914400"/>
          </a:xfrm>
        </p:grpSpPr>
        <p:sp>
          <p:nvSpPr>
            <p:cNvPr id="2290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2469F4B-FB21-5C3D-3FFB-CAC66BA442C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0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02C4A0F-EF57-108B-CEEE-FC5573F5226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0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FD3E8EE-9195-25FE-E8F6-78344282506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10" name="UserName:8">
            <a:hlinkClick r:id="" action="ppaction://macro?name=PicClick"/>
            <a:extLst>
              <a:ext uri="{FF2B5EF4-FFF2-40B4-BE49-F238E27FC236}">
                <a16:creationId xmlns:a16="http://schemas.microsoft.com/office/drawing/2014/main" id="{0301C536-D6BA-5FDF-584F-EA30E09B20DB}"/>
              </a:ext>
            </a:extLst>
          </p:cNvPr>
          <p:cNvSpPr txBox="1"/>
          <p:nvPr/>
        </p:nvSpPr>
        <p:spPr>
          <a:xfrm>
            <a:off x="102076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11" name="UserPic:9">
            <a:extLst>
              <a:ext uri="{FF2B5EF4-FFF2-40B4-BE49-F238E27FC236}">
                <a16:creationId xmlns:a16="http://schemas.microsoft.com/office/drawing/2014/main" id="{DA06F52A-BA3F-1F4D-2E8A-48C6C3F85AE4}"/>
              </a:ext>
            </a:extLst>
          </p:cNvPr>
          <p:cNvGrpSpPr/>
          <p:nvPr/>
        </p:nvGrpSpPr>
        <p:grpSpPr>
          <a:xfrm>
            <a:off x="749300" y="2530475"/>
            <a:ext cx="914400" cy="914400"/>
            <a:chOff x="751154" y="1106424"/>
            <a:chExt cx="914400" cy="914400"/>
          </a:xfrm>
        </p:grpSpPr>
        <p:sp>
          <p:nvSpPr>
            <p:cNvPr id="2291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5CDFDB9-15F4-381B-A02D-8096263CC36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1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4DB5E62-D030-2B54-E56D-151BB3286F1F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1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78F477D-6DEE-8F9D-62ED-712685EB87A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15" name="UserName:9">
            <a:hlinkClick r:id="" action="ppaction://macro?name=PicClick"/>
            <a:extLst>
              <a:ext uri="{FF2B5EF4-FFF2-40B4-BE49-F238E27FC236}">
                <a16:creationId xmlns:a16="http://schemas.microsoft.com/office/drawing/2014/main" id="{971DC7E6-5292-ABC2-40B3-E7F778154DC6}"/>
              </a:ext>
            </a:extLst>
          </p:cNvPr>
          <p:cNvSpPr txBox="1"/>
          <p:nvPr/>
        </p:nvSpPr>
        <p:spPr>
          <a:xfrm>
            <a:off x="6731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16" name="UserPic:10">
            <a:extLst>
              <a:ext uri="{FF2B5EF4-FFF2-40B4-BE49-F238E27FC236}">
                <a16:creationId xmlns:a16="http://schemas.microsoft.com/office/drawing/2014/main" id="{704A675D-E614-9058-B9F6-08230689E6A7}"/>
              </a:ext>
            </a:extLst>
          </p:cNvPr>
          <p:cNvGrpSpPr/>
          <p:nvPr/>
        </p:nvGrpSpPr>
        <p:grpSpPr>
          <a:xfrm>
            <a:off x="2111375" y="2530475"/>
            <a:ext cx="914400" cy="914400"/>
            <a:chOff x="751154" y="1106424"/>
            <a:chExt cx="914400" cy="914400"/>
          </a:xfrm>
        </p:grpSpPr>
        <p:sp>
          <p:nvSpPr>
            <p:cNvPr id="2291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E19415C-110C-B3D6-63A5-40B8E49AC2CE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1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E2EBEA2-7860-FF9F-C9FF-7AC6770C2A6A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1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0A339FE-BE14-871D-F2F1-2B5D288072D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20" name="UserName:10">
            <a:hlinkClick r:id="" action="ppaction://macro?name=PicClick"/>
            <a:extLst>
              <a:ext uri="{FF2B5EF4-FFF2-40B4-BE49-F238E27FC236}">
                <a16:creationId xmlns:a16="http://schemas.microsoft.com/office/drawing/2014/main" id="{7026196A-D1C4-198A-D4B9-3C3E604E604B}"/>
              </a:ext>
            </a:extLst>
          </p:cNvPr>
          <p:cNvSpPr txBox="1"/>
          <p:nvPr/>
        </p:nvSpPr>
        <p:spPr>
          <a:xfrm>
            <a:off x="20351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21" name="UserPic:11">
            <a:extLst>
              <a:ext uri="{FF2B5EF4-FFF2-40B4-BE49-F238E27FC236}">
                <a16:creationId xmlns:a16="http://schemas.microsoft.com/office/drawing/2014/main" id="{E1B94232-2178-C897-B89B-EB1646816BDB}"/>
              </a:ext>
            </a:extLst>
          </p:cNvPr>
          <p:cNvGrpSpPr/>
          <p:nvPr/>
        </p:nvGrpSpPr>
        <p:grpSpPr>
          <a:xfrm>
            <a:off x="3473450" y="2530475"/>
            <a:ext cx="914400" cy="914400"/>
            <a:chOff x="751154" y="1106424"/>
            <a:chExt cx="914400" cy="914400"/>
          </a:xfrm>
        </p:grpSpPr>
        <p:sp>
          <p:nvSpPr>
            <p:cNvPr id="2292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7F81B60-5CC7-2A4C-185F-9E90D3890B6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2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57B46B5-09F2-EECB-38CF-32611A35B973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2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8C53A11-87E9-0E21-8576-BE3B0F08F4D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25" name="UserName:11">
            <a:hlinkClick r:id="" action="ppaction://macro?name=PicClick"/>
            <a:extLst>
              <a:ext uri="{FF2B5EF4-FFF2-40B4-BE49-F238E27FC236}">
                <a16:creationId xmlns:a16="http://schemas.microsoft.com/office/drawing/2014/main" id="{B7F43BC5-5AF6-A3D0-2A5B-E4AEF1CCFAEC}"/>
              </a:ext>
            </a:extLst>
          </p:cNvPr>
          <p:cNvSpPr txBox="1"/>
          <p:nvPr/>
        </p:nvSpPr>
        <p:spPr>
          <a:xfrm>
            <a:off x="33972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26" name="UserPic:12">
            <a:extLst>
              <a:ext uri="{FF2B5EF4-FFF2-40B4-BE49-F238E27FC236}">
                <a16:creationId xmlns:a16="http://schemas.microsoft.com/office/drawing/2014/main" id="{522BF0C7-4709-41DE-8A5D-09032A4DF6D1}"/>
              </a:ext>
            </a:extLst>
          </p:cNvPr>
          <p:cNvGrpSpPr/>
          <p:nvPr/>
        </p:nvGrpSpPr>
        <p:grpSpPr>
          <a:xfrm>
            <a:off x="4835525" y="2530475"/>
            <a:ext cx="914400" cy="914400"/>
            <a:chOff x="751154" y="1106424"/>
            <a:chExt cx="914400" cy="914400"/>
          </a:xfrm>
        </p:grpSpPr>
        <p:sp>
          <p:nvSpPr>
            <p:cNvPr id="2292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57AC622-261A-68A6-909B-AE23939C864C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2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249EDED-4099-FC26-9132-0ED4AC5B2E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2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662A010-4D95-9F37-B862-6E04182BB08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30" name="UserName:12">
            <a:hlinkClick r:id="" action="ppaction://macro?name=PicClick"/>
            <a:extLst>
              <a:ext uri="{FF2B5EF4-FFF2-40B4-BE49-F238E27FC236}">
                <a16:creationId xmlns:a16="http://schemas.microsoft.com/office/drawing/2014/main" id="{18F9F039-2328-AA86-1D18-4FE325F30EE3}"/>
              </a:ext>
            </a:extLst>
          </p:cNvPr>
          <p:cNvSpPr txBox="1"/>
          <p:nvPr/>
        </p:nvSpPr>
        <p:spPr>
          <a:xfrm>
            <a:off x="47593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31" name="UserPic:13">
            <a:extLst>
              <a:ext uri="{FF2B5EF4-FFF2-40B4-BE49-F238E27FC236}">
                <a16:creationId xmlns:a16="http://schemas.microsoft.com/office/drawing/2014/main" id="{6C65DEFA-A048-415E-D2DF-B0FD1A4C5DDC}"/>
              </a:ext>
            </a:extLst>
          </p:cNvPr>
          <p:cNvGrpSpPr/>
          <p:nvPr/>
        </p:nvGrpSpPr>
        <p:grpSpPr>
          <a:xfrm>
            <a:off x="6197600" y="2530475"/>
            <a:ext cx="914400" cy="914400"/>
            <a:chOff x="751154" y="1106424"/>
            <a:chExt cx="914400" cy="914400"/>
          </a:xfrm>
        </p:grpSpPr>
        <p:sp>
          <p:nvSpPr>
            <p:cNvPr id="2293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45D5704-F4AB-3808-C3B0-148B74899C1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3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771AD19-7904-D6DD-11A2-36F0DBCDBE1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3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A497726-9E51-77CC-D96A-FD7158E8DF0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35" name="UserName:13">
            <a:hlinkClick r:id="" action="ppaction://macro?name=PicClick"/>
            <a:extLst>
              <a:ext uri="{FF2B5EF4-FFF2-40B4-BE49-F238E27FC236}">
                <a16:creationId xmlns:a16="http://schemas.microsoft.com/office/drawing/2014/main" id="{1334E186-CAE2-24C9-4307-D7F80B28D802}"/>
              </a:ext>
            </a:extLst>
          </p:cNvPr>
          <p:cNvSpPr txBox="1"/>
          <p:nvPr/>
        </p:nvSpPr>
        <p:spPr>
          <a:xfrm>
            <a:off x="61214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36" name="UserPic:14">
            <a:extLst>
              <a:ext uri="{FF2B5EF4-FFF2-40B4-BE49-F238E27FC236}">
                <a16:creationId xmlns:a16="http://schemas.microsoft.com/office/drawing/2014/main" id="{C420EA02-3CFB-5573-39EF-1CE140E0C2CA}"/>
              </a:ext>
            </a:extLst>
          </p:cNvPr>
          <p:cNvGrpSpPr/>
          <p:nvPr/>
        </p:nvGrpSpPr>
        <p:grpSpPr>
          <a:xfrm>
            <a:off x="7559675" y="2530475"/>
            <a:ext cx="914400" cy="914400"/>
            <a:chOff x="751154" y="1106424"/>
            <a:chExt cx="914400" cy="914400"/>
          </a:xfrm>
        </p:grpSpPr>
        <p:sp>
          <p:nvSpPr>
            <p:cNvPr id="2293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4EB561E-59E3-20F5-F0A2-C92EC2885D2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3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504F134-4DE3-6032-E097-04C233D1642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3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3158347-D3B7-10C4-C35D-9C4B2BC5F39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40" name="UserName:14">
            <a:hlinkClick r:id="" action="ppaction://macro?name=PicClick"/>
            <a:extLst>
              <a:ext uri="{FF2B5EF4-FFF2-40B4-BE49-F238E27FC236}">
                <a16:creationId xmlns:a16="http://schemas.microsoft.com/office/drawing/2014/main" id="{AAC5FED5-57BD-DBF5-54F4-7BB680CB26F9}"/>
              </a:ext>
            </a:extLst>
          </p:cNvPr>
          <p:cNvSpPr txBox="1"/>
          <p:nvPr/>
        </p:nvSpPr>
        <p:spPr>
          <a:xfrm>
            <a:off x="74834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41" name="UserPic:15">
            <a:extLst>
              <a:ext uri="{FF2B5EF4-FFF2-40B4-BE49-F238E27FC236}">
                <a16:creationId xmlns:a16="http://schemas.microsoft.com/office/drawing/2014/main" id="{55D0AD9C-7109-CDEE-366E-AFBF603D062B}"/>
              </a:ext>
            </a:extLst>
          </p:cNvPr>
          <p:cNvGrpSpPr/>
          <p:nvPr/>
        </p:nvGrpSpPr>
        <p:grpSpPr>
          <a:xfrm>
            <a:off x="8921750" y="2530475"/>
            <a:ext cx="914400" cy="914400"/>
            <a:chOff x="751154" y="1106424"/>
            <a:chExt cx="914400" cy="914400"/>
          </a:xfrm>
        </p:grpSpPr>
        <p:sp>
          <p:nvSpPr>
            <p:cNvPr id="2294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D4CE96E-4300-48F9-1926-4900AF96E8A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4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BD63BE6-B951-E928-B8ED-ACD89312C79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4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29452E2-A88A-8826-CC7A-EC1760DF36F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45" name="UserName:15">
            <a:hlinkClick r:id="" action="ppaction://macro?name=PicClick"/>
            <a:extLst>
              <a:ext uri="{FF2B5EF4-FFF2-40B4-BE49-F238E27FC236}">
                <a16:creationId xmlns:a16="http://schemas.microsoft.com/office/drawing/2014/main" id="{51F597B6-26C5-CF2F-0473-5DBB1D656BEC}"/>
              </a:ext>
            </a:extLst>
          </p:cNvPr>
          <p:cNvSpPr txBox="1"/>
          <p:nvPr/>
        </p:nvSpPr>
        <p:spPr>
          <a:xfrm>
            <a:off x="88455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46" name="UserPic:16">
            <a:extLst>
              <a:ext uri="{FF2B5EF4-FFF2-40B4-BE49-F238E27FC236}">
                <a16:creationId xmlns:a16="http://schemas.microsoft.com/office/drawing/2014/main" id="{45E974B1-9EA3-DE6C-9EB8-4634B6981338}"/>
              </a:ext>
            </a:extLst>
          </p:cNvPr>
          <p:cNvGrpSpPr/>
          <p:nvPr/>
        </p:nvGrpSpPr>
        <p:grpSpPr>
          <a:xfrm>
            <a:off x="10283825" y="2530475"/>
            <a:ext cx="914400" cy="914400"/>
            <a:chOff x="751154" y="1106424"/>
            <a:chExt cx="914400" cy="914400"/>
          </a:xfrm>
        </p:grpSpPr>
        <p:sp>
          <p:nvSpPr>
            <p:cNvPr id="2294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F14FF31-6538-11D9-2394-57C0656FC4A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4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FA21EDA-5ACD-32F1-3C5C-15CF9592ABB5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4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C8ADC99-FB93-5F59-C2D1-FE78B9B25C9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50" name="UserName:16">
            <a:hlinkClick r:id="" action="ppaction://macro?name=PicClick"/>
            <a:extLst>
              <a:ext uri="{FF2B5EF4-FFF2-40B4-BE49-F238E27FC236}">
                <a16:creationId xmlns:a16="http://schemas.microsoft.com/office/drawing/2014/main" id="{83D27647-DC11-4A8C-5E12-1EB53036FACF}"/>
              </a:ext>
            </a:extLst>
          </p:cNvPr>
          <p:cNvSpPr txBox="1"/>
          <p:nvPr/>
        </p:nvSpPr>
        <p:spPr>
          <a:xfrm>
            <a:off x="102076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51" name="UserPic:17">
            <a:extLst>
              <a:ext uri="{FF2B5EF4-FFF2-40B4-BE49-F238E27FC236}">
                <a16:creationId xmlns:a16="http://schemas.microsoft.com/office/drawing/2014/main" id="{B4752473-2D02-AC28-BAFF-AF3343035D6F}"/>
              </a:ext>
            </a:extLst>
          </p:cNvPr>
          <p:cNvGrpSpPr/>
          <p:nvPr/>
        </p:nvGrpSpPr>
        <p:grpSpPr>
          <a:xfrm>
            <a:off x="749300" y="3892550"/>
            <a:ext cx="914400" cy="914400"/>
            <a:chOff x="751154" y="1106424"/>
            <a:chExt cx="914400" cy="914400"/>
          </a:xfrm>
        </p:grpSpPr>
        <p:sp>
          <p:nvSpPr>
            <p:cNvPr id="2295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BA266BF-57F6-2C81-5CF2-04C42F1C1F7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5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B46E549-F22C-DF54-08B2-00E4D5728FA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5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22413C4-3569-75BE-28E3-5AEC19F5B41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55" name="UserName:17">
            <a:hlinkClick r:id="" action="ppaction://macro?name=PicClick"/>
            <a:extLst>
              <a:ext uri="{FF2B5EF4-FFF2-40B4-BE49-F238E27FC236}">
                <a16:creationId xmlns:a16="http://schemas.microsoft.com/office/drawing/2014/main" id="{94BAA7B9-4402-FCC0-D9F5-44123B02C88F}"/>
              </a:ext>
            </a:extLst>
          </p:cNvPr>
          <p:cNvSpPr txBox="1"/>
          <p:nvPr/>
        </p:nvSpPr>
        <p:spPr>
          <a:xfrm>
            <a:off x="6731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56" name="UserPic:18">
            <a:extLst>
              <a:ext uri="{FF2B5EF4-FFF2-40B4-BE49-F238E27FC236}">
                <a16:creationId xmlns:a16="http://schemas.microsoft.com/office/drawing/2014/main" id="{10337A94-DB52-DDE0-645C-070B5AB314B3}"/>
              </a:ext>
            </a:extLst>
          </p:cNvPr>
          <p:cNvGrpSpPr/>
          <p:nvPr/>
        </p:nvGrpSpPr>
        <p:grpSpPr>
          <a:xfrm>
            <a:off x="2111375" y="3892550"/>
            <a:ext cx="914400" cy="914400"/>
            <a:chOff x="751154" y="1106424"/>
            <a:chExt cx="914400" cy="914400"/>
          </a:xfrm>
        </p:grpSpPr>
        <p:sp>
          <p:nvSpPr>
            <p:cNvPr id="2295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E4FD911-FFA6-60ED-EC49-DF0BFB8C88E6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5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F265875-5D0C-D80B-C46E-B440E846A7AE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5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FFE7961-62C2-D0FD-157C-62AFCCF8B893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60" name="UserName:18">
            <a:hlinkClick r:id="" action="ppaction://macro?name=PicClick"/>
            <a:extLst>
              <a:ext uri="{FF2B5EF4-FFF2-40B4-BE49-F238E27FC236}">
                <a16:creationId xmlns:a16="http://schemas.microsoft.com/office/drawing/2014/main" id="{FA14264C-C501-C80C-3316-36C72B79CD78}"/>
              </a:ext>
            </a:extLst>
          </p:cNvPr>
          <p:cNvSpPr txBox="1"/>
          <p:nvPr/>
        </p:nvSpPr>
        <p:spPr>
          <a:xfrm>
            <a:off x="20351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61" name="UserPic:19">
            <a:extLst>
              <a:ext uri="{FF2B5EF4-FFF2-40B4-BE49-F238E27FC236}">
                <a16:creationId xmlns:a16="http://schemas.microsoft.com/office/drawing/2014/main" id="{C87F8CAE-C48D-B570-CCBD-CFB214BE583F}"/>
              </a:ext>
            </a:extLst>
          </p:cNvPr>
          <p:cNvGrpSpPr/>
          <p:nvPr/>
        </p:nvGrpSpPr>
        <p:grpSpPr>
          <a:xfrm>
            <a:off x="3473450" y="3892550"/>
            <a:ext cx="914400" cy="914400"/>
            <a:chOff x="751154" y="1106424"/>
            <a:chExt cx="914400" cy="914400"/>
          </a:xfrm>
        </p:grpSpPr>
        <p:sp>
          <p:nvSpPr>
            <p:cNvPr id="2296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E2EB25B-F8C1-75DE-6120-50C7B3F6559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6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D8DAFC9-7880-2352-0787-A546FEF0474D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6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BF1E050-99C3-163B-7581-AC14586CD0E4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65" name="UserName:19">
            <a:hlinkClick r:id="" action="ppaction://macro?name=PicClick"/>
            <a:extLst>
              <a:ext uri="{FF2B5EF4-FFF2-40B4-BE49-F238E27FC236}">
                <a16:creationId xmlns:a16="http://schemas.microsoft.com/office/drawing/2014/main" id="{4ABD1ACB-FBC2-F172-C7FB-A18EC3832B6E}"/>
              </a:ext>
            </a:extLst>
          </p:cNvPr>
          <p:cNvSpPr txBox="1"/>
          <p:nvPr/>
        </p:nvSpPr>
        <p:spPr>
          <a:xfrm>
            <a:off x="339725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66" name="UserPic:20">
            <a:extLst>
              <a:ext uri="{FF2B5EF4-FFF2-40B4-BE49-F238E27FC236}">
                <a16:creationId xmlns:a16="http://schemas.microsoft.com/office/drawing/2014/main" id="{5F7E16D6-8ED3-ED81-BE39-09B100780A3D}"/>
              </a:ext>
            </a:extLst>
          </p:cNvPr>
          <p:cNvGrpSpPr/>
          <p:nvPr/>
        </p:nvGrpSpPr>
        <p:grpSpPr>
          <a:xfrm>
            <a:off x="4835525" y="3892550"/>
            <a:ext cx="914400" cy="914400"/>
            <a:chOff x="751154" y="1106424"/>
            <a:chExt cx="914400" cy="914400"/>
          </a:xfrm>
        </p:grpSpPr>
        <p:sp>
          <p:nvSpPr>
            <p:cNvPr id="2296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0F666CE-00BD-70E5-4C25-1D5B93E9A4A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6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49BB8E6-92A8-989D-0B18-0385563EB05B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6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A5D23A2-336C-CFD1-4A75-2789423436E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70" name="UserName:20">
            <a:hlinkClick r:id="" action="ppaction://macro?name=PicClick"/>
            <a:extLst>
              <a:ext uri="{FF2B5EF4-FFF2-40B4-BE49-F238E27FC236}">
                <a16:creationId xmlns:a16="http://schemas.microsoft.com/office/drawing/2014/main" id="{9947B730-63BC-671A-2101-0B746031F71A}"/>
              </a:ext>
            </a:extLst>
          </p:cNvPr>
          <p:cNvSpPr txBox="1"/>
          <p:nvPr/>
        </p:nvSpPr>
        <p:spPr>
          <a:xfrm>
            <a:off x="475932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71" name="UserPic:21">
            <a:extLst>
              <a:ext uri="{FF2B5EF4-FFF2-40B4-BE49-F238E27FC236}">
                <a16:creationId xmlns:a16="http://schemas.microsoft.com/office/drawing/2014/main" id="{D31ACED0-0E23-06ED-C349-1EF3F0CDD1AE}"/>
              </a:ext>
            </a:extLst>
          </p:cNvPr>
          <p:cNvGrpSpPr/>
          <p:nvPr/>
        </p:nvGrpSpPr>
        <p:grpSpPr>
          <a:xfrm>
            <a:off x="6197600" y="3892550"/>
            <a:ext cx="914400" cy="914400"/>
            <a:chOff x="751154" y="1106424"/>
            <a:chExt cx="914400" cy="914400"/>
          </a:xfrm>
        </p:grpSpPr>
        <p:sp>
          <p:nvSpPr>
            <p:cNvPr id="2297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1BFD381-70D2-0512-45F4-E5486F37B6D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7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91D62AC-3224-A1D1-86D6-03BD82A8D4D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7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720B1D5-A989-79C2-D4EC-49F1EBD14A8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75" name="UserName:21">
            <a:hlinkClick r:id="" action="ppaction://macro?name=PicClick"/>
            <a:extLst>
              <a:ext uri="{FF2B5EF4-FFF2-40B4-BE49-F238E27FC236}">
                <a16:creationId xmlns:a16="http://schemas.microsoft.com/office/drawing/2014/main" id="{BE67E4C1-1541-8272-BD54-64688569FDEC}"/>
              </a:ext>
            </a:extLst>
          </p:cNvPr>
          <p:cNvSpPr txBox="1"/>
          <p:nvPr/>
        </p:nvSpPr>
        <p:spPr>
          <a:xfrm>
            <a:off x="61214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76" name="UserPic:22">
            <a:extLst>
              <a:ext uri="{FF2B5EF4-FFF2-40B4-BE49-F238E27FC236}">
                <a16:creationId xmlns:a16="http://schemas.microsoft.com/office/drawing/2014/main" id="{BE357A98-0DAE-67FA-1818-6747476C48C8}"/>
              </a:ext>
            </a:extLst>
          </p:cNvPr>
          <p:cNvGrpSpPr/>
          <p:nvPr/>
        </p:nvGrpSpPr>
        <p:grpSpPr>
          <a:xfrm>
            <a:off x="7559675" y="3892550"/>
            <a:ext cx="914400" cy="914400"/>
            <a:chOff x="751154" y="1106424"/>
            <a:chExt cx="914400" cy="914400"/>
          </a:xfrm>
        </p:grpSpPr>
        <p:sp>
          <p:nvSpPr>
            <p:cNvPr id="2297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D5705BB-950D-BE0C-437A-81D57E7FB727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7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A9E4979-47B4-10A5-4DC3-E8787AEE6254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7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7C1CEE6-1D0B-A256-6DB1-54F81ED1D2C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80" name="UserName:22">
            <a:hlinkClick r:id="" action="ppaction://macro?name=PicClick"/>
            <a:extLst>
              <a:ext uri="{FF2B5EF4-FFF2-40B4-BE49-F238E27FC236}">
                <a16:creationId xmlns:a16="http://schemas.microsoft.com/office/drawing/2014/main" id="{3CFE1FB5-2ED6-6FAC-127C-B752BDC85E9A}"/>
              </a:ext>
            </a:extLst>
          </p:cNvPr>
          <p:cNvSpPr txBox="1"/>
          <p:nvPr/>
        </p:nvSpPr>
        <p:spPr>
          <a:xfrm>
            <a:off x="74834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81" name="UserPic:23">
            <a:extLst>
              <a:ext uri="{FF2B5EF4-FFF2-40B4-BE49-F238E27FC236}">
                <a16:creationId xmlns:a16="http://schemas.microsoft.com/office/drawing/2014/main" id="{91FD60F4-0140-0913-378B-2E8F3A4E8747}"/>
              </a:ext>
            </a:extLst>
          </p:cNvPr>
          <p:cNvGrpSpPr/>
          <p:nvPr/>
        </p:nvGrpSpPr>
        <p:grpSpPr>
          <a:xfrm>
            <a:off x="8921750" y="3892550"/>
            <a:ext cx="914400" cy="914400"/>
            <a:chOff x="751154" y="1106424"/>
            <a:chExt cx="914400" cy="914400"/>
          </a:xfrm>
        </p:grpSpPr>
        <p:sp>
          <p:nvSpPr>
            <p:cNvPr id="2298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DFBE014-081D-7C89-C5DA-861234E5DE29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8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8C69758-A700-638D-A5F4-BBC0641448E7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8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FBDA45F-4783-226A-2A64-655D3375A28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85" name="UserName:23">
            <a:hlinkClick r:id="" action="ppaction://macro?name=PicClick"/>
            <a:extLst>
              <a:ext uri="{FF2B5EF4-FFF2-40B4-BE49-F238E27FC236}">
                <a16:creationId xmlns:a16="http://schemas.microsoft.com/office/drawing/2014/main" id="{51EFB647-296A-34E5-CEBA-777A79CF3C0A}"/>
              </a:ext>
            </a:extLst>
          </p:cNvPr>
          <p:cNvSpPr txBox="1"/>
          <p:nvPr/>
        </p:nvSpPr>
        <p:spPr>
          <a:xfrm>
            <a:off x="884555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86" name="UserPic:24">
            <a:extLst>
              <a:ext uri="{FF2B5EF4-FFF2-40B4-BE49-F238E27FC236}">
                <a16:creationId xmlns:a16="http://schemas.microsoft.com/office/drawing/2014/main" id="{BF74FD64-8758-4D76-4B65-39084240A22E}"/>
              </a:ext>
            </a:extLst>
          </p:cNvPr>
          <p:cNvGrpSpPr/>
          <p:nvPr/>
        </p:nvGrpSpPr>
        <p:grpSpPr>
          <a:xfrm>
            <a:off x="10283825" y="3892550"/>
            <a:ext cx="914400" cy="914400"/>
            <a:chOff x="751154" y="1106424"/>
            <a:chExt cx="914400" cy="914400"/>
          </a:xfrm>
        </p:grpSpPr>
        <p:sp>
          <p:nvSpPr>
            <p:cNvPr id="2298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CF923F1-7F5D-7B18-7ABE-BB14DD41D10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8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8283885-0516-7A7C-1BD2-FF4195CD151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8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CDC02B0-D3A9-A2CE-0787-99782A55E81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90" name="UserName:24">
            <a:hlinkClick r:id="" action="ppaction://macro?name=PicClick"/>
            <a:extLst>
              <a:ext uri="{FF2B5EF4-FFF2-40B4-BE49-F238E27FC236}">
                <a16:creationId xmlns:a16="http://schemas.microsoft.com/office/drawing/2014/main" id="{54A6519B-C8D0-2E02-006A-A5C77B37BD13}"/>
              </a:ext>
            </a:extLst>
          </p:cNvPr>
          <p:cNvSpPr txBox="1"/>
          <p:nvPr/>
        </p:nvSpPr>
        <p:spPr>
          <a:xfrm>
            <a:off x="1020762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</a:t>
            </a:r>
            <a:r>
              <a:rPr lang="et-EE" sz="1600" dirty="0" err="1">
                <a:latin typeface="Candara" panose="020E0502030303020204" pitchFamily="34" charset="0"/>
              </a:rPr>
              <a:t>user</a:t>
            </a:r>
            <a:endParaRPr lang="et-EE" sz="1600" dirty="0">
              <a:latin typeface="Candara" panose="020E0502030303020204" pitchFamily="34" charset="0"/>
            </a:endParaRP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Recovery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Startup error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6" name="BuildInfo" hidden="1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989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-67091" y="6946128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False</a:t>
            </a:r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898076" y="2313013"/>
            <a:ext cx="4354384" cy="2375136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Troubleshooting startup errors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Sunlight OS may fail to start up for the following reasons:</a:t>
            </a:r>
            <a:endParaRPr lang="et-EE" sz="1050" kern="0" dirty="0">
              <a:ln w="38100">
                <a:noFill/>
              </a:ln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The user left „Disable all macros“ checked when starting the slideshow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Macros have been disabled automatically due to settings in PowerPoint or an external policy</a:t>
            </a: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There’s a major programming error in VBA project (usually in PageChange subroutine or a syntax error somewhere else)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You are attempting to run this PPTOS using Office for Mac, which doesn’t support importing functions from Windows DLLs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You are attempting to run this PPTOS on a version of Office, which does not support macros (e.g. mobile and web versions)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Error testing is enabled – to disable it, edit the value of „ErrorTest“ shape on Slide 2 and make sure it’s not set to „True“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36" name="Vabakuju kujund 15">
            <a:extLst>
              <a:ext uri="{FF2B5EF4-FFF2-40B4-BE49-F238E27FC236}">
                <a16:creationId xmlns:a16="http://schemas.microsoft.com/office/drawing/2014/main" id="{163FD283-E9C8-EA47-77F1-27B6C835589B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6">
            <a:extLst>
              <a:ext uri="{FF2B5EF4-FFF2-40B4-BE49-F238E27FC236}">
                <a16:creationId xmlns:a16="http://schemas.microsoft.com/office/drawing/2014/main" id="{C1DF45FB-032E-E5C1-AACB-75FE0E55862A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17">
            <a:extLst>
              <a:ext uri="{FF2B5EF4-FFF2-40B4-BE49-F238E27FC236}">
                <a16:creationId xmlns:a16="http://schemas.microsoft.com/office/drawing/2014/main" id="{B18785C5-685E-D008-496B-DAA642B6B5C6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Vabakuju kujund 18">
            <a:extLst>
              <a:ext uri="{FF2B5EF4-FFF2-40B4-BE49-F238E27FC236}">
                <a16:creationId xmlns:a16="http://schemas.microsoft.com/office/drawing/2014/main" id="{F5970F10-E0C8-9E63-0F5D-41D535BB176B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38C27390-0910-E59B-FCA1-5C29E40AA59B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46F83582-6064-01E8-47F7-B683B23EFF13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0288BCC3-DCCE-05E9-FF37-8D64FBBC7F7D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C96EA2EC-10EC-794C-47C6-45F849C5D2E6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58F08DE1-E0B9-CFD8-2B73-164DB6531093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6B1945C3-8452-0192-23E9-DCD74C316755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E5124E5B-33C1-B8D5-1AE0-B737BCD7CC7B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76EC0402-C528-4C38-3B8D-64368F795A5A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2645C324-2CFF-CC13-ED74-C15FC516038D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09E580D0-869F-EEB0-1853-BA97A3797932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04D60130-E8E0-0A54-C643-7ACF850119AD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3992767E-2D58-5BE4-6DA7-1CF280B6699F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3D7AB0FA-23CD-C1B0-507F-2ECF45BA13D7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689A2D06-FA16-C0C5-97F5-940ADDBA56E1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CC8A718F-E9F0-288F-7998-6681C00725B9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148CCB64-0189-4EE5-F830-A423A3A1E69B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AFBB38D9-5F73-7906-8615-3E631D21EB41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0519B72F-311E-81EE-EDCC-8816E77A22A2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6B76E884-3614-E4BC-2607-E17BF0487A91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38">
            <a:extLst>
              <a:ext uri="{FF2B5EF4-FFF2-40B4-BE49-F238E27FC236}">
                <a16:creationId xmlns:a16="http://schemas.microsoft.com/office/drawing/2014/main" id="{310971D1-E5B9-B798-9E42-195D9156F6F4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0" name="Täht 5-tipuline 39">
            <a:extLst>
              <a:ext uri="{FF2B5EF4-FFF2-40B4-BE49-F238E27FC236}">
                <a16:creationId xmlns:a16="http://schemas.microsoft.com/office/drawing/2014/main" id="{AAA35716-317C-E77C-82D3-C14D96468B1D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False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2" name="EnforceUserspaceExceptions" hidden="1">
            <a:extLst>
              <a:ext uri="{FF2B5EF4-FFF2-40B4-BE49-F238E27FC236}">
                <a16:creationId xmlns:a16="http://schemas.microsoft.com/office/drawing/2014/main" id="{7E37DD7C-C871-5CB0-9AF9-7AC1B4133A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MsgID" hidden="1">
            <a:extLst>
              <a:ext uri="{FF2B5EF4-FFF2-40B4-BE49-F238E27FC236}">
                <a16:creationId xmlns:a16="http://schemas.microsoft.com/office/drawing/2014/main" id="{EEF28D31-B190-734E-B7B9-38D8BC96D2B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2</a:t>
            </a:r>
          </a:p>
        </p:txBody>
      </p:sp>
      <p:sp>
        <p:nvSpPr>
          <p:cNvPr id="55" name="ForceTerminationOfSystemProcesses" hidden="1">
            <a:extLst>
              <a:ext uri="{FF2B5EF4-FFF2-40B4-BE49-F238E27FC236}">
                <a16:creationId xmlns:a16="http://schemas.microsoft.com/office/drawing/2014/main" id="{1A63B43F-F4BF-5751-895E-097A54D69151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16" name="AppID" hidden="1">
            <a:extLst>
              <a:ext uri="{FF2B5EF4-FFF2-40B4-BE49-F238E27FC236}">
                <a16:creationId xmlns:a16="http://schemas.microsoft.com/office/drawing/2014/main" id="{A662FCDB-49D2-073F-A80D-93982C40BA5B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159</a:t>
            </a:r>
          </a:p>
        </p:txBody>
      </p:sp>
      <p:sp>
        <p:nvSpPr>
          <p:cNvPr id="17" name="InputValue" hidden="1">
            <a:extLst>
              <a:ext uri="{FF2B5EF4-FFF2-40B4-BE49-F238E27FC236}">
                <a16:creationId xmlns:a16="http://schemas.microsoft.com/office/drawing/2014/main" id="{DECF812B-E7A6-30DA-5A30-587D0FD9105B}"/>
              </a:ext>
            </a:extLst>
          </p:cNvPr>
          <p:cNvSpPr txBox="1"/>
          <p:nvPr/>
        </p:nvSpPr>
        <p:spPr>
          <a:xfrm>
            <a:off x="0" y="0"/>
            <a:ext cx="0" cy="59093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/Defaults/PicView.grp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Candara" panose="020E0502030303020204" pitchFamily="34" charset="0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9" name="Exception">
            <a:extLst>
              <a:ext uri="{FF2B5EF4-FFF2-40B4-BE49-F238E27FC236}">
                <a16:creationId xmlns:a16="http://schemas.microsoft.com/office/drawing/2014/main" id="{979A1C90-0B20-E7FF-23AF-55E1BD7A88F0}"/>
              </a:ext>
            </a:extLst>
          </p:cNvPr>
          <p:cNvSpPr txBox="1"/>
          <p:nvPr/>
        </p:nvSpPr>
        <p:spPr>
          <a:xfrm>
            <a:off x="0" y="0"/>
            <a:ext cx="121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Source: OrangePath</a:t>
            </a:r>
          </a:p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Description: The specified value is out of range.</a:t>
            </a:r>
            <a:endParaRPr lang="et-EE" sz="9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AppCalc:Properties" hidden="1">
            <a:extLst>
              <a:ext uri="{FF2B5EF4-FFF2-40B4-BE49-F238E27FC236}">
                <a16:creationId xmlns:a16="http://schemas.microsoft.com/office/drawing/2014/main" id="{6733F8A2-7AE6-A479-8617-86BB2FFA0D0D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sp>
        <p:nvSpPr>
          <p:cNvPr id="338" name="AppSettings:Properties" hidden="1">
            <a:extLst>
              <a:ext uri="{FF2B5EF4-FFF2-40B4-BE49-F238E27FC236}">
                <a16:creationId xmlns:a16="http://schemas.microsoft.com/office/drawing/2014/main" id="{C8AD81D6-7865-EB4F-DB6F-442DFF046623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sp>
        <p:nvSpPr>
          <p:cNvPr id="343" name="AppTaskmgr:Properties" hidden="1">
            <a:extLst>
              <a:ext uri="{FF2B5EF4-FFF2-40B4-BE49-F238E27FC236}">
                <a16:creationId xmlns:a16="http://schemas.microsoft.com/office/drawing/2014/main" id="{BFB0CCC6-AD6E-9FC4-CA9C-207A19772794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sp>
        <p:nvSpPr>
          <p:cNvPr id="348" name="AppGuess:Properties" hidden="1">
            <a:extLst>
              <a:ext uri="{FF2B5EF4-FFF2-40B4-BE49-F238E27FC236}">
                <a16:creationId xmlns:a16="http://schemas.microsoft.com/office/drawing/2014/main" id="{219A8977-354F-A43B-8D99-32914DB4E46D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sp>
        <p:nvSpPr>
          <p:cNvPr id="352" name="AppPaint:Properties" hidden="1">
            <a:extLst>
              <a:ext uri="{FF2B5EF4-FFF2-40B4-BE49-F238E27FC236}">
                <a16:creationId xmlns:a16="http://schemas.microsoft.com/office/drawing/2014/main" id="{6284B5D8-EFAF-9599-B3B3-390C77F74980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sp>
        <p:nvSpPr>
          <p:cNvPr id="361" name="AppNotes:Properties" hidden="1">
            <a:extLst>
              <a:ext uri="{FF2B5EF4-FFF2-40B4-BE49-F238E27FC236}">
                <a16:creationId xmlns:a16="http://schemas.microsoft.com/office/drawing/2014/main" id="{8E0CE82B-E65E-C388-B197-74FFCDCD0EA8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sp>
        <p:nvSpPr>
          <p:cNvPr id="365" name="AppPresentator:Properties" hidden="1">
            <a:extLst>
              <a:ext uri="{FF2B5EF4-FFF2-40B4-BE49-F238E27FC236}">
                <a16:creationId xmlns:a16="http://schemas.microsoft.com/office/drawing/2014/main" id="{E240BE6C-CBBB-37D3-D4FA-2CDB8C1AA11C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370" name="AppFiles:Icon" hidden="1">
            <a:extLst>
              <a:ext uri="{FF2B5EF4-FFF2-40B4-BE49-F238E27FC236}">
                <a16:creationId xmlns:a16="http://schemas.microsoft.com/office/drawing/2014/main" id="{B704F4FC-5A59-B81F-A900-3106A595A595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371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485FD3-2CBC-BDB3-1970-4B0321C45D86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2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1D256592-EA67-06FD-5048-65B60C4ADE59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3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F65B889-E5F4-9890-C5EB-178E55805CD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7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60C3EC-3B21-DFE4-4EFA-F2748FC58544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573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3D2541C1-8EA7-08E7-15A7-B196DBE83F2D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616" name="AppCalc:Icon" hidden="1">
            <a:extLst>
              <a:ext uri="{FF2B5EF4-FFF2-40B4-BE49-F238E27FC236}">
                <a16:creationId xmlns:a16="http://schemas.microsoft.com/office/drawing/2014/main" id="{A8511073-02A2-3C06-3E0C-6914EE89AD9D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617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D4BC9A-6FEE-DFE2-4B56-125606384B40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8357BE6-61C3-0BF1-B774-7D010453E573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82703F4-A992-C926-D5A7-C27399F6A886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D06DE74-EB6C-A9BF-8A59-D987F5C15DA1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ADB87F9-9580-9B2C-9B7A-9F131C535140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7564254-722C-FA9F-0283-1338FC1F47CE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3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3808B28-3CC8-8E88-3AF6-91AE6ABB8F74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A327DD5-06E0-F9C7-8E23-D7FAB4CEAE79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82420D0-9CF2-3DCA-D025-826F59172F12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6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CC9D615-BEDD-FFF1-0631-E521434813E6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7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14D2B5D-1B3F-17DD-046B-D8009A520DE6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C508A53-34F4-E502-31D4-D5782ED1321E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9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759D0D6-9B1F-C5A0-D274-F3D38E1AEEEF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0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739A4-70A7-CFBD-D5E8-BF5DD0352E90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1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71C3B38-5B64-9471-C7D8-80C17F72A571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2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480DC40-506F-5E2D-B64F-03E342477AD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3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A820AF-99BA-1474-845A-DCF661FA7140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4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B9967C3-C34C-139D-0EC1-014F3D4E68F8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5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7D5571-C1D1-4B7C-B3DE-FC2FD39D1886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6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00935E8-5886-8102-1D7D-4DD92C96351F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37" name="AppShell:Icon" hidden="1">
            <a:extLst>
              <a:ext uri="{FF2B5EF4-FFF2-40B4-BE49-F238E27FC236}">
                <a16:creationId xmlns:a16="http://schemas.microsoft.com/office/drawing/2014/main" id="{0C752DE4-2A33-89E0-397F-12E7996D7973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638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5438854-8E76-F755-EC85-2488A92BF1D4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9" name="TextBox 638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7E526EE9-99DD-4179-0B78-5D2277542D0A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grpSp>
        <p:nvGrpSpPr>
          <p:cNvPr id="640" name="AppSettings:Icon" hidden="1">
            <a:extLst>
              <a:ext uri="{FF2B5EF4-FFF2-40B4-BE49-F238E27FC236}">
                <a16:creationId xmlns:a16="http://schemas.microsoft.com/office/drawing/2014/main" id="{37E976F1-0332-36EF-FF29-8AD55E1A54DB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641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BCE49FA-FA2D-88D8-1689-0BB9F751FB9F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2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EF9CCFF-4A79-F6CC-0C0E-737B54B47FDD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43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BCA5DB7-0677-D8ED-EFAB-40693F8F9701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44" name="AppTaskmgr:Icon" hidden="1">
            <a:extLst>
              <a:ext uri="{FF2B5EF4-FFF2-40B4-BE49-F238E27FC236}">
                <a16:creationId xmlns:a16="http://schemas.microsoft.com/office/drawing/2014/main" id="{A5E16E03-179B-9529-2F21-6B3ED5718024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645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4D1B42E4-5E9A-6BC0-9231-85545F489F01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6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9ACF27DE-D2DA-90FA-610C-80036449ADDB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3E65761-0E20-9955-B116-AAE2C770DFD6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48" name="AppGuess:Icon" hidden="1">
            <a:extLst>
              <a:ext uri="{FF2B5EF4-FFF2-40B4-BE49-F238E27FC236}">
                <a16:creationId xmlns:a16="http://schemas.microsoft.com/office/drawing/2014/main" id="{9D496782-D613-A439-0923-3B1F462B924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64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F009028-BFCB-B58D-69CE-0A5B79C13F37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0" name="TextBox 64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A304CFC2-08DA-E3FC-AFE3-BAEE60403C8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grpSp>
        <p:nvGrpSpPr>
          <p:cNvPr id="651" name="AppPaint:Icon" hidden="1">
            <a:extLst>
              <a:ext uri="{FF2B5EF4-FFF2-40B4-BE49-F238E27FC236}">
                <a16:creationId xmlns:a16="http://schemas.microsoft.com/office/drawing/2014/main" id="{93062FDF-1397-DF90-F006-C333A459680F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652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DB27FE4-BF80-8CAD-2DF2-A70C3CB08E97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3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C98BD27-9160-0713-C93E-8EADCE0C384D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4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7DBC043-9DB8-BC20-299A-F29502ABE057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5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EDF3C2C-45A5-E308-D3B2-4E050E3CC628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6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1768967-3289-3A79-A64B-FEB8AB5789A2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7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0DBFEB1-CEE2-3F38-60D2-061957B1DE57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8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879F26D-0D75-3122-A5E5-FD3DB40307DE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59" name="AppNotes:Icon" hidden="1">
            <a:extLst>
              <a:ext uri="{FF2B5EF4-FFF2-40B4-BE49-F238E27FC236}">
                <a16:creationId xmlns:a16="http://schemas.microsoft.com/office/drawing/2014/main" id="{951E20FD-A631-771A-13E1-F08D396FFCE6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660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FD97AF8-B946-026D-21A9-96FA624DDD3E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1" name="TextBox 660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21D193F-ECF7-0269-AB25-8F8FC428D6FB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grpSp>
        <p:nvGrpSpPr>
          <p:cNvPr id="662" name="AppPresentator:Icon" hidden="1">
            <a:extLst>
              <a:ext uri="{FF2B5EF4-FFF2-40B4-BE49-F238E27FC236}">
                <a16:creationId xmlns:a16="http://schemas.microsoft.com/office/drawing/2014/main" id="{891FF2B9-8B0B-D461-8F1A-0AC408DD988D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63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87D66F7-7621-2973-F1C4-4C1679811E9C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4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A15EFE4-CCFC-2ABB-E79A-71EDAC76A5D9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65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2CA7A97-6DB4-CA4D-8599-FB3710C9B555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671" name="AppWords:Icon" hidden="1">
            <a:extLst>
              <a:ext uri="{FF2B5EF4-FFF2-40B4-BE49-F238E27FC236}">
                <a16:creationId xmlns:a16="http://schemas.microsoft.com/office/drawing/2014/main" id="{7F3E3765-4E2C-26A9-7AB0-5F1E6CBB279B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772525" y="5309322"/>
            <a:chExt cx="752400" cy="753035"/>
          </a:xfrm>
        </p:grpSpPr>
        <p:sp>
          <p:nvSpPr>
            <p:cNvPr id="672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E6FD516-059F-4455-1182-9CA3E5DCC36B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73" name="TextBox 672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A4E8CFF-444A-F7D5-2253-7ABCEEF7A9C8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674" name="TextBox 673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0157A9F-FE05-4ACD-4503-98183FA67C9A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687" name="AppShell:Properties" hidden="1">
            <a:extLst>
              <a:ext uri="{FF2B5EF4-FFF2-40B4-BE49-F238E27FC236}">
                <a16:creationId xmlns:a16="http://schemas.microsoft.com/office/drawing/2014/main" id="{83D724FC-F888-B808-B670-1487F8D9D2D3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sp>
        <p:nvSpPr>
          <p:cNvPr id="695" name="AppFiles:Properties" hidden="1">
            <a:extLst>
              <a:ext uri="{FF2B5EF4-FFF2-40B4-BE49-F238E27FC236}">
                <a16:creationId xmlns:a16="http://schemas.microsoft.com/office/drawing/2014/main" id="{F73FBE63-B46F-82EE-B317-FA944348F179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sp>
        <p:nvSpPr>
          <p:cNvPr id="696" name="AppWords:Properties" hidden="1">
            <a:extLst>
              <a:ext uri="{FF2B5EF4-FFF2-40B4-BE49-F238E27FC236}">
                <a16:creationId xmlns:a16="http://schemas.microsoft.com/office/drawing/2014/main" id="{BA73068A-566F-CDAA-D850-CFCC78B2DE1D}"/>
              </a:ext>
            </a:extLst>
          </p:cNvPr>
          <p:cNvSpPr txBox="1"/>
          <p:nvPr/>
        </p:nvSpPr>
        <p:spPr>
          <a:xfrm>
            <a:off x="8772525" y="613243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Everyone:Words</a:t>
            </a:r>
          </a:p>
        </p:txBody>
      </p:sp>
      <p:grpSp>
        <p:nvGrpSpPr>
          <p:cNvPr id="2" name="/Users/Admin/Theme.thm" hidden="1">
            <a:extLst>
              <a:ext uri="{FF2B5EF4-FFF2-40B4-BE49-F238E27FC236}">
                <a16:creationId xmlns:a16="http://schemas.microsoft.com/office/drawing/2014/main" id="{CF2EA5FD-E820-675C-5DE7-A2A4958057CA}"/>
              </a:ext>
            </a:extLst>
          </p:cNvPr>
          <p:cNvGrpSpPr/>
          <p:nvPr/>
        </p:nvGrpSpPr>
        <p:grpSpPr>
          <a:xfrm>
            <a:off x="0" y="0"/>
            <a:ext cx="7302500" cy="4965700"/>
            <a:chOff x="3813267" y="1964028"/>
            <a:chExt cx="4565466" cy="3199643"/>
          </a:xfrm>
        </p:grpSpPr>
        <p:sp>
          <p:nvSpPr>
            <p:cNvPr id="3" name="WindowFrame">
              <a:extLst>
                <a:ext uri="{FF2B5EF4-FFF2-40B4-BE49-F238E27FC236}">
                  <a16:creationId xmlns:a16="http://schemas.microsoft.com/office/drawing/2014/main" id="{27789809-2DD1-3113-2202-FA230DC814D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">
              <a:extLst>
                <a:ext uri="{FF2B5EF4-FFF2-40B4-BE49-F238E27FC236}">
                  <a16:creationId xmlns:a16="http://schemas.microsoft.com/office/drawing/2014/main" id="{E61E965A-31F3-586B-1E33-FAB535CE0DBF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360005E-9538-F150-E514-1853A5FB223B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E00B651-C053-BD39-C9EA-014F816604B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A06A0B-D56E-79A8-11EB-7348E2D4E59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6A5A522-6EB5-9536-DD8E-04D8998EF982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" name="AppGallery:Properties" hidden="1">
            <a:extLst>
              <a:ext uri="{FF2B5EF4-FFF2-40B4-BE49-F238E27FC236}">
                <a16:creationId xmlns:a16="http://schemas.microsoft.com/office/drawing/2014/main" id="{4E64FC5D-92AA-A306-6857-BFB90F38D35B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andara" panose="020E0502030303020204" pitchFamily="34" charset="0"/>
              </a:rPr>
              <a:t>Everyone:Gallery</a:t>
            </a:r>
            <a:endParaRPr lang="et-EE" dirty="0">
              <a:latin typeface="Candara" panose="020E0502030303020204" pitchFamily="34" charset="0"/>
            </a:endParaRPr>
          </a:p>
        </p:txBody>
      </p:sp>
      <p:grpSp>
        <p:nvGrpSpPr>
          <p:cNvPr id="17" name="AppGallery:Icon" hidden="1">
            <a:extLst>
              <a:ext uri="{FF2B5EF4-FFF2-40B4-BE49-F238E27FC236}">
                <a16:creationId xmlns:a16="http://schemas.microsoft.com/office/drawing/2014/main" id="{AFA481FB-08C0-47FF-4A75-90747A1C5067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8620125" y="5156922"/>
            <a:chExt cx="752400" cy="753035"/>
          </a:xfrm>
        </p:grpSpPr>
        <p:sp>
          <p:nvSpPr>
            <p:cNvPr id="18" name="Background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F8C15F5A-9D60-A69C-1FE2-7146D04A4ED0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" name="Rectangle 18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0CBC3A7-FC44-B93C-CE88-B01095F00FF4}"/>
                </a:ext>
              </a:extLst>
            </p:cNvPr>
            <p:cNvSpPr/>
            <p:nvPr/>
          </p:nvSpPr>
          <p:spPr>
            <a:xfrm>
              <a:off x="8772663" y="5305990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" name="Rectangle 19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0323C485-8007-0B74-FB01-A64220E6AECF}"/>
                </a:ext>
              </a:extLst>
            </p:cNvPr>
            <p:cNvSpPr/>
            <p:nvPr/>
          </p:nvSpPr>
          <p:spPr>
            <a:xfrm>
              <a:off x="9000905" y="5305990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Rectangle 20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7E784E07-71A9-8AC4-11EF-6D043AFEDA14}"/>
                </a:ext>
              </a:extLst>
            </p:cNvPr>
            <p:cNvSpPr/>
            <p:nvPr/>
          </p:nvSpPr>
          <p:spPr>
            <a:xfrm>
              <a:off x="8772663" y="5534232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" name="Rectangle 21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BEAD3F5-9047-D7F7-6010-50214236A8E8}"/>
                </a:ext>
              </a:extLst>
            </p:cNvPr>
            <p:cNvSpPr/>
            <p:nvPr/>
          </p:nvSpPr>
          <p:spPr>
            <a:xfrm>
              <a:off x="9000905" y="5534232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615" name="AxHelper" hidden="1">
                  <a:extLst>
                    <a:ext uri="{FF2B5EF4-FFF2-40B4-BE49-F238E27FC236}">
                      <a16:creationId xmlns:a16="http://schemas.microsoft.com/office/drawing/2014/main" id="{AF9858D5-384A-6BF2-B4EE-953BF76312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  <a:latin typeface="Candara" panose="020E0502030303020204" pitchFamily="34" charset="0"/>
              </a:rPr>
              <a:t>Restarting…</a:t>
            </a:r>
          </a:p>
        </p:txBody>
      </p:sp>
      <p:sp>
        <p:nvSpPr>
          <p:cNvPr id="4" name="Vabakuju kujund 3">
            <a:extLst>
              <a:ext uri="{FF2B5EF4-FFF2-40B4-BE49-F238E27FC236}">
                <a16:creationId xmlns:a16="http://schemas.microsoft.com/office/drawing/2014/main" id="{9ED0F9C4-0957-4688-3527-326B818E2E34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 kujund 4">
            <a:extLst>
              <a:ext uri="{FF2B5EF4-FFF2-40B4-BE49-F238E27FC236}">
                <a16:creationId xmlns:a16="http://schemas.microsoft.com/office/drawing/2014/main" id="{714FAE0D-9FCA-19A5-A2A6-4634472D892A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 kujund 5">
            <a:extLst>
              <a:ext uri="{FF2B5EF4-FFF2-40B4-BE49-F238E27FC236}">
                <a16:creationId xmlns:a16="http://schemas.microsoft.com/office/drawing/2014/main" id="{B0A70DC5-7596-E8EF-AA55-C740371F81E9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 kujund 6">
            <a:extLst>
              <a:ext uri="{FF2B5EF4-FFF2-40B4-BE49-F238E27FC236}">
                <a16:creationId xmlns:a16="http://schemas.microsoft.com/office/drawing/2014/main" id="{7D671B57-96A9-8D70-709C-1446A472A1FF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grpSp>
        <p:nvGrpSpPr>
          <p:cNvPr id="84" name="IconSample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11194447" y="5443488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4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Admin!</a:t>
            </a:r>
            <a:endParaRPr lang="et-EE" dirty="0"/>
          </a:p>
        </p:txBody>
      </p:sp>
      <p:grpSp>
        <p:nvGrpSpPr>
          <p:cNvPr id="5" name="Pic">
            <a:extLst>
              <a:ext uri="{FF2B5EF4-FFF2-40B4-BE49-F238E27FC236}">
                <a16:creationId xmlns:a16="http://schemas.microsoft.com/office/drawing/2014/main" id="{CA569CD4-3399-5ADA-40F5-0BF5452B4954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6" name="Backdrop">
              <a:extLst>
                <a:ext uri="{FF2B5EF4-FFF2-40B4-BE49-F238E27FC236}">
                  <a16:creationId xmlns:a16="http://schemas.microsoft.com/office/drawing/2014/main" id="{0D5611FA-70C9-2977-E18E-B9FBBB53434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" name="DummyA">
              <a:extLst>
                <a:ext uri="{FF2B5EF4-FFF2-40B4-BE49-F238E27FC236}">
                  <a16:creationId xmlns:a16="http://schemas.microsoft.com/office/drawing/2014/main" id="{0541BC18-CFD8-579A-6DFE-EB550195A7A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8" name="DummyB">
              <a:extLst>
                <a:ext uri="{FF2B5EF4-FFF2-40B4-BE49-F238E27FC236}">
                  <a16:creationId xmlns:a16="http://schemas.microsoft.com/office/drawing/2014/main" id="{B1A76887-E441-34A3-1A58-191458B97C1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49" y="85725"/>
            <a:ext cx="722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3" name="AppDefault:Properties" hidden="1">
            <a:extLst>
              <a:ext uri="{FF2B5EF4-FFF2-40B4-BE49-F238E27FC236}">
                <a16:creationId xmlns:a16="http://schemas.microsoft.com/office/drawing/2014/main" id="{6D2414AF-0D25-4ED5-D0C3-1A4C003C174C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Candara" panose="020E0502030303020204" pitchFamily="34" charset="0"/>
              </a:rPr>
              <a:t>Everyone:Test application</a:t>
            </a:r>
          </a:p>
        </p:txBody>
      </p:sp>
      <p:grpSp>
        <p:nvGrpSpPr>
          <p:cNvPr id="5" name="AppDefault:Icon" hidden="1">
            <a:extLst>
              <a:ext uri="{FF2B5EF4-FFF2-40B4-BE49-F238E27FC236}">
                <a16:creationId xmlns:a16="http://schemas.microsoft.com/office/drawing/2014/main" id="{116AC2BA-8421-0476-3A46-0A3659C738E0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20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4252E0EF-A3A0-3D8D-EBAB-504225E91B3B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TextBox 20">
              <a:hlinkClick r:id="" action="ppaction://macro?name=AppTest"/>
              <a:extLst>
                <a:ext uri="{FF2B5EF4-FFF2-40B4-BE49-F238E27FC236}">
                  <a16:creationId xmlns:a16="http://schemas.microsoft.com/office/drawing/2014/main" id="{6BA78D29-BE3F-238D-0448-E02520276467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PPTOSes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chemeClr val="tx2">
              <a:lumMod val="25000"/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  <p:sp>
        <p:nvSpPr>
          <p:cNvPr id="11" name="WarningA">
            <a:extLst>
              <a:ext uri="{FF2B5EF4-FFF2-40B4-BE49-F238E27FC236}">
                <a16:creationId xmlns:a16="http://schemas.microsoft.com/office/drawing/2014/main" id="{7AF79173-DA93-86C3-593E-98A413793269}"/>
              </a:ext>
            </a:extLst>
          </p:cNvPr>
          <p:cNvSpPr/>
          <p:nvPr/>
        </p:nvSpPr>
        <p:spPr>
          <a:xfrm>
            <a:off x="6619054" y="2464905"/>
            <a:ext cx="306366" cy="30777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5" name="WarningB">
            <a:extLst>
              <a:ext uri="{FF2B5EF4-FFF2-40B4-BE49-F238E27FC236}">
                <a16:creationId xmlns:a16="http://schemas.microsoft.com/office/drawing/2014/main" id="{E9FAA02A-F582-42DD-E572-75213FAF9605}"/>
              </a:ext>
            </a:extLst>
          </p:cNvPr>
          <p:cNvSpPr txBox="1"/>
          <p:nvPr/>
        </p:nvSpPr>
        <p:spPr>
          <a:xfrm>
            <a:off x="7005201" y="2487988"/>
            <a:ext cx="2743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Not migratable to this version of Sunlight OS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Green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AnimationRect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126" name="BackgroundImg">
            <a:extLst>
              <a:ext uri="{FF2B5EF4-FFF2-40B4-BE49-F238E27FC236}">
                <a16:creationId xmlns:a16="http://schemas.microsoft.com/office/drawing/2014/main" id="{A0D99FAD-F9A3-21BA-ED5E-35E3630B5F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126790" name="RegularApp:-1">
            <a:extLst>
              <a:ext uri="{FF2B5EF4-FFF2-40B4-BE49-F238E27FC236}">
                <a16:creationId xmlns:a16="http://schemas.microsoft.com/office/drawing/2014/main" id="{508779F0-5907-770F-8B66-A1097FDFC894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90664" name="InnerWindowAppFiles:-1">
              <a:extLst>
                <a:ext uri="{FF2B5EF4-FFF2-40B4-BE49-F238E27FC236}">
                  <a16:creationId xmlns:a16="http://schemas.microsoft.com/office/drawing/2014/main" id="{CC2804F6-1F2B-59D4-5E9B-F743583DA875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0665" name="PathAppFiles:-1">
              <a:extLst>
                <a:ext uri="{FF2B5EF4-FFF2-40B4-BE49-F238E27FC236}">
                  <a16:creationId xmlns:a16="http://schemas.microsoft.com/office/drawing/2014/main" id="{7D208E6A-4611-1836-D082-258B102F4A79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/Users/Admin/Desktop/</a:t>
              </a:r>
              <a:endParaRPr lang="et-EE" sz="100" dirty="0">
                <a:noFill/>
              </a:endParaRPr>
            </a:p>
          </p:txBody>
        </p:sp>
        <p:sp>
          <p:nvSpPr>
            <p:cNvPr id="90666" name="ReloadAppFiles:-1">
              <a:extLst>
                <a:ext uri="{FF2B5EF4-FFF2-40B4-BE49-F238E27FC236}">
                  <a16:creationId xmlns:a16="http://schemas.microsoft.com/office/drawing/2014/main" id="{099DA906-43FA-BBDD-E288-36AE46E6D787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0667" name="BottomPanelAppFiles:-1">
              <a:extLst>
                <a:ext uri="{FF2B5EF4-FFF2-40B4-BE49-F238E27FC236}">
                  <a16:creationId xmlns:a16="http://schemas.microsoft.com/office/drawing/2014/main" id="{8DBEEA7F-E5E1-0DC2-BD17-3F0D72DF43AB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27 items</a:t>
              </a:r>
              <a:endParaRPr lang="et-EE" sz="100" dirty="0">
                <a:noFill/>
              </a:endParaRPr>
            </a:p>
          </p:txBody>
        </p:sp>
        <p:sp>
          <p:nvSpPr>
            <p:cNvPr id="90668" name="SelectModeCheckAppFiles:-1">
              <a:extLst>
                <a:ext uri="{FF2B5EF4-FFF2-40B4-BE49-F238E27FC236}">
                  <a16:creationId xmlns:a16="http://schemas.microsoft.com/office/drawing/2014/main" id="{FC0A4EF1-F01F-195E-03A3-574537AA4514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  <p:pic>
          <p:nvPicPr>
            <p:cNvPr id="126657" name="FileIcon1AppFiles:-1">
              <a:extLst>
                <a:ext uri="{FF2B5EF4-FFF2-40B4-BE49-F238E27FC236}">
                  <a16:creationId xmlns:a16="http://schemas.microsoft.com/office/drawing/2014/main" id="{98AD2429-7C07-6E61-7BB7-FC41EDBA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000" y="127000"/>
              <a:ext cx="749873" cy="749873"/>
            </a:xfrm>
            <a:prstGeom prst="rect">
              <a:avLst/>
            </a:prstGeom>
          </p:spPr>
        </p:pic>
        <p:sp>
          <p:nvSpPr>
            <p:cNvPr id="126659" name="FileLabel1AppFiles:-1">
              <a:extLst>
                <a:ext uri="{FF2B5EF4-FFF2-40B4-BE49-F238E27FC236}">
                  <a16:creationId xmlns:a16="http://schemas.microsoft.com/office/drawing/2014/main" id="{97AD9E4D-D206-8B99-265A-CEFD7C4699C5}"/>
                </a:ext>
              </a:extLst>
            </p:cNvPr>
            <p:cNvSpPr txBox="1"/>
            <p:nvPr/>
          </p:nvSpPr>
          <p:spPr>
            <a:xfrm>
              <a:off x="127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Theme.thm</a:t>
              </a:r>
            </a:p>
          </p:txBody>
        </p:sp>
        <p:pic>
          <p:nvPicPr>
            <p:cNvPr id="126662" name="FileIcon2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3F4B5E46-7ABD-F0A0-5BE6-119130ECE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0800" y="127000"/>
              <a:ext cx="749873" cy="749873"/>
            </a:xfrm>
            <a:prstGeom prst="rect">
              <a:avLst/>
            </a:prstGeom>
          </p:spPr>
        </p:pic>
        <p:sp>
          <p:nvSpPr>
            <p:cNvPr id="126664" name="FileLabel2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59149BBF-5C28-D3FD-6BDF-B862D776C1B0}"/>
                </a:ext>
              </a:extLst>
            </p:cNvPr>
            <p:cNvSpPr txBox="1"/>
            <p:nvPr/>
          </p:nvSpPr>
          <p:spPr>
            <a:xfrm>
              <a:off x="1193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a/</a:t>
              </a:r>
            </a:p>
          </p:txBody>
        </p:sp>
        <p:pic>
          <p:nvPicPr>
            <p:cNvPr id="126667" name="FileIcon3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A210F4B0-CE62-4F98-625C-1636435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7600" y="127000"/>
              <a:ext cx="749873" cy="749873"/>
            </a:xfrm>
            <a:prstGeom prst="rect">
              <a:avLst/>
            </a:prstGeom>
          </p:spPr>
        </p:pic>
        <p:sp>
          <p:nvSpPr>
            <p:cNvPr id="126669" name="FileLabel3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D21DF6B5-8541-64AE-1368-95266D8D0869}"/>
                </a:ext>
              </a:extLst>
            </p:cNvPr>
            <p:cNvSpPr txBox="1"/>
            <p:nvPr/>
          </p:nvSpPr>
          <p:spPr>
            <a:xfrm>
              <a:off x="22606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b/</a:t>
              </a:r>
            </a:p>
          </p:txBody>
        </p:sp>
        <p:pic>
          <p:nvPicPr>
            <p:cNvPr id="126672" name="FileIcon4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E3A9A6A3-2095-9219-3057-E1EF6A42B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4400" y="127000"/>
              <a:ext cx="749873" cy="749873"/>
            </a:xfrm>
            <a:prstGeom prst="rect">
              <a:avLst/>
            </a:prstGeom>
          </p:spPr>
        </p:pic>
        <p:sp>
          <p:nvSpPr>
            <p:cNvPr id="126674" name="FileLabel4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49EC9F08-DDC3-B1EF-7FC8-B97B4D024BE3}"/>
                </a:ext>
              </a:extLst>
            </p:cNvPr>
            <p:cNvSpPr txBox="1"/>
            <p:nvPr/>
          </p:nvSpPr>
          <p:spPr>
            <a:xfrm>
              <a:off x="33274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c/</a:t>
              </a:r>
            </a:p>
          </p:txBody>
        </p:sp>
        <p:pic>
          <p:nvPicPr>
            <p:cNvPr id="126677" name="FileIcon5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E1C49F8-967D-6B77-2C5F-16C29D5D6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1200" y="127000"/>
              <a:ext cx="749873" cy="749873"/>
            </a:xfrm>
            <a:prstGeom prst="rect">
              <a:avLst/>
            </a:prstGeom>
          </p:spPr>
        </p:pic>
        <p:sp>
          <p:nvSpPr>
            <p:cNvPr id="126679" name="FileLabel5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10DB8894-B5D2-D06C-5B6F-0D5BCBA2FD69}"/>
                </a:ext>
              </a:extLst>
            </p:cNvPr>
            <p:cNvSpPr txBox="1"/>
            <p:nvPr/>
          </p:nvSpPr>
          <p:spPr>
            <a:xfrm>
              <a:off x="43942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d/</a:t>
              </a:r>
            </a:p>
          </p:txBody>
        </p:sp>
        <p:pic>
          <p:nvPicPr>
            <p:cNvPr id="126682" name="FileIcon6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86CBB99A-7ECB-CE45-3CC0-F5B9AE7B3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8000" y="127000"/>
              <a:ext cx="749873" cy="749873"/>
            </a:xfrm>
            <a:prstGeom prst="rect">
              <a:avLst/>
            </a:prstGeom>
          </p:spPr>
        </p:pic>
        <p:sp>
          <p:nvSpPr>
            <p:cNvPr id="126684" name="FileLabel6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6FDC2B17-E207-4009-7C69-5167F5CF441D}"/>
                </a:ext>
              </a:extLst>
            </p:cNvPr>
            <p:cNvSpPr txBox="1"/>
            <p:nvPr/>
          </p:nvSpPr>
          <p:spPr>
            <a:xfrm>
              <a:off x="5461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e/</a:t>
              </a:r>
            </a:p>
          </p:txBody>
        </p:sp>
        <p:pic>
          <p:nvPicPr>
            <p:cNvPr id="126687" name="FileIcon7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D87F5A10-56CA-59C5-ECD0-8D774F6EF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4800" y="127000"/>
              <a:ext cx="749873" cy="749873"/>
            </a:xfrm>
            <a:prstGeom prst="rect">
              <a:avLst/>
            </a:prstGeom>
          </p:spPr>
        </p:pic>
        <p:sp>
          <p:nvSpPr>
            <p:cNvPr id="126689" name="FileLabel7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3C99D225-BCC3-B4E1-B9F7-F9A68E0C3DC7}"/>
                </a:ext>
              </a:extLst>
            </p:cNvPr>
            <p:cNvSpPr txBox="1"/>
            <p:nvPr/>
          </p:nvSpPr>
          <p:spPr>
            <a:xfrm>
              <a:off x="6527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f/</a:t>
              </a:r>
            </a:p>
          </p:txBody>
        </p:sp>
        <p:pic>
          <p:nvPicPr>
            <p:cNvPr id="126692" name="FileIcon8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C3C6C81C-B404-3623-2D06-C4485E2C7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1600" y="127000"/>
              <a:ext cx="749873" cy="749873"/>
            </a:xfrm>
            <a:prstGeom prst="rect">
              <a:avLst/>
            </a:prstGeom>
          </p:spPr>
        </p:pic>
        <p:sp>
          <p:nvSpPr>
            <p:cNvPr id="126694" name="FileLabel8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159A7D10-7735-41D2-FB76-8D99CA905DC4}"/>
                </a:ext>
              </a:extLst>
            </p:cNvPr>
            <p:cNvSpPr txBox="1"/>
            <p:nvPr/>
          </p:nvSpPr>
          <p:spPr>
            <a:xfrm>
              <a:off x="75946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g/</a:t>
              </a:r>
            </a:p>
          </p:txBody>
        </p:sp>
        <p:pic>
          <p:nvPicPr>
            <p:cNvPr id="126697" name="FileIcon9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482563C-320F-0ADD-8545-469E658E4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88400" y="127000"/>
              <a:ext cx="749873" cy="749873"/>
            </a:xfrm>
            <a:prstGeom prst="rect">
              <a:avLst/>
            </a:prstGeom>
          </p:spPr>
        </p:pic>
        <p:sp>
          <p:nvSpPr>
            <p:cNvPr id="126699" name="FileLabel9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6198B9B7-C719-5EE3-C31F-6445F9C68D9E}"/>
                </a:ext>
              </a:extLst>
            </p:cNvPr>
            <p:cNvSpPr txBox="1"/>
            <p:nvPr/>
          </p:nvSpPr>
          <p:spPr>
            <a:xfrm>
              <a:off x="86614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h/</a:t>
              </a:r>
            </a:p>
          </p:txBody>
        </p:sp>
        <p:pic>
          <p:nvPicPr>
            <p:cNvPr id="126702" name="FileIcon10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B823D47A-1536-6A80-5601-C4BD2798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5200" y="127000"/>
              <a:ext cx="749873" cy="749873"/>
            </a:xfrm>
            <a:prstGeom prst="rect">
              <a:avLst/>
            </a:prstGeom>
          </p:spPr>
        </p:pic>
        <p:sp>
          <p:nvSpPr>
            <p:cNvPr id="126704" name="FileLabel10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8E2A0B0F-8417-3342-7B27-4A7EFE6DC968}"/>
                </a:ext>
              </a:extLst>
            </p:cNvPr>
            <p:cNvSpPr txBox="1"/>
            <p:nvPr/>
          </p:nvSpPr>
          <p:spPr>
            <a:xfrm>
              <a:off x="97282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i/</a:t>
              </a:r>
            </a:p>
          </p:txBody>
        </p:sp>
        <p:pic>
          <p:nvPicPr>
            <p:cNvPr id="126707" name="FileIcon11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C04B2401-7F03-E6AE-8C02-9EA7FDAC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22000" y="127000"/>
              <a:ext cx="749873" cy="749873"/>
            </a:xfrm>
            <a:prstGeom prst="rect">
              <a:avLst/>
            </a:prstGeom>
          </p:spPr>
        </p:pic>
        <p:sp>
          <p:nvSpPr>
            <p:cNvPr id="126709" name="FileLabel11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BCC2E59A-043B-4C5A-D408-563107068FCC}"/>
                </a:ext>
              </a:extLst>
            </p:cNvPr>
            <p:cNvSpPr txBox="1"/>
            <p:nvPr/>
          </p:nvSpPr>
          <p:spPr>
            <a:xfrm>
              <a:off x="10795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j/</a:t>
              </a:r>
            </a:p>
          </p:txBody>
        </p:sp>
        <p:pic>
          <p:nvPicPr>
            <p:cNvPr id="126712" name="FileIcon12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CBE94E3F-900A-86AC-1C58-C3A8B8BE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00" y="1257300"/>
              <a:ext cx="749873" cy="749873"/>
            </a:xfrm>
            <a:prstGeom prst="rect">
              <a:avLst/>
            </a:prstGeom>
          </p:spPr>
        </p:pic>
        <p:sp>
          <p:nvSpPr>
            <p:cNvPr id="126714" name="FileLabel12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B1298337-0377-1218-1B73-39669217AA1C}"/>
                </a:ext>
              </a:extLst>
            </p:cNvPr>
            <p:cNvSpPr txBox="1"/>
            <p:nvPr/>
          </p:nvSpPr>
          <p:spPr>
            <a:xfrm>
              <a:off x="1270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k/</a:t>
              </a:r>
            </a:p>
          </p:txBody>
        </p:sp>
        <p:pic>
          <p:nvPicPr>
            <p:cNvPr id="126717" name="FileIcon13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9AE2F6FF-24C2-844E-8C12-5B45B686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0800" y="1257300"/>
              <a:ext cx="749873" cy="749873"/>
            </a:xfrm>
            <a:prstGeom prst="rect">
              <a:avLst/>
            </a:prstGeom>
          </p:spPr>
        </p:pic>
        <p:sp>
          <p:nvSpPr>
            <p:cNvPr id="126719" name="FileLabel13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ED4D251F-6359-5EE3-1BAD-8DA02823EFBD}"/>
                </a:ext>
              </a:extLst>
            </p:cNvPr>
            <p:cNvSpPr txBox="1"/>
            <p:nvPr/>
          </p:nvSpPr>
          <p:spPr>
            <a:xfrm>
              <a:off x="11938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l/</a:t>
              </a:r>
            </a:p>
          </p:txBody>
        </p:sp>
        <p:pic>
          <p:nvPicPr>
            <p:cNvPr id="126722" name="FileIcon14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EA47B644-D312-ECE8-1282-0D16E3ED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7600" y="1257300"/>
              <a:ext cx="749873" cy="749873"/>
            </a:xfrm>
            <a:prstGeom prst="rect">
              <a:avLst/>
            </a:prstGeom>
          </p:spPr>
        </p:pic>
        <p:sp>
          <p:nvSpPr>
            <p:cNvPr id="126724" name="FileLabel14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F2C7470A-7147-8962-085F-ABD25332EFEB}"/>
                </a:ext>
              </a:extLst>
            </p:cNvPr>
            <p:cNvSpPr txBox="1"/>
            <p:nvPr/>
          </p:nvSpPr>
          <p:spPr>
            <a:xfrm>
              <a:off x="22606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m/</a:t>
              </a:r>
            </a:p>
          </p:txBody>
        </p:sp>
        <p:pic>
          <p:nvPicPr>
            <p:cNvPr id="126727" name="FileIcon15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1C9043E0-1F25-B7B2-FA12-7674D1972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4400" y="1257300"/>
              <a:ext cx="749873" cy="749873"/>
            </a:xfrm>
            <a:prstGeom prst="rect">
              <a:avLst/>
            </a:prstGeom>
          </p:spPr>
        </p:pic>
        <p:sp>
          <p:nvSpPr>
            <p:cNvPr id="126729" name="FileLabel15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A8FE894F-996C-1813-AFB4-24BBD7612DFC}"/>
                </a:ext>
              </a:extLst>
            </p:cNvPr>
            <p:cNvSpPr txBox="1"/>
            <p:nvPr/>
          </p:nvSpPr>
          <p:spPr>
            <a:xfrm>
              <a:off x="33274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n/</a:t>
              </a:r>
            </a:p>
          </p:txBody>
        </p:sp>
        <p:pic>
          <p:nvPicPr>
            <p:cNvPr id="126732" name="FileIcon16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394279A-CA1D-3980-19C3-8EE2631D9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1200" y="1257300"/>
              <a:ext cx="749873" cy="749873"/>
            </a:xfrm>
            <a:prstGeom prst="rect">
              <a:avLst/>
            </a:prstGeom>
          </p:spPr>
        </p:pic>
        <p:sp>
          <p:nvSpPr>
            <p:cNvPr id="126734" name="FileLabel16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EFD3CFA9-2213-F280-D2E6-7E464513D59E}"/>
                </a:ext>
              </a:extLst>
            </p:cNvPr>
            <p:cNvSpPr txBox="1"/>
            <p:nvPr/>
          </p:nvSpPr>
          <p:spPr>
            <a:xfrm>
              <a:off x="43942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o/</a:t>
              </a:r>
            </a:p>
          </p:txBody>
        </p:sp>
        <p:pic>
          <p:nvPicPr>
            <p:cNvPr id="126737" name="FileIcon17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2D07346D-5DE3-6B9A-C842-1A00C047C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8000" y="1257300"/>
              <a:ext cx="749873" cy="749873"/>
            </a:xfrm>
            <a:prstGeom prst="rect">
              <a:avLst/>
            </a:prstGeom>
          </p:spPr>
        </p:pic>
        <p:sp>
          <p:nvSpPr>
            <p:cNvPr id="126739" name="FileLabel17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7C4E1273-50ED-D149-5FC9-4E9643C513A1}"/>
                </a:ext>
              </a:extLst>
            </p:cNvPr>
            <p:cNvSpPr txBox="1"/>
            <p:nvPr/>
          </p:nvSpPr>
          <p:spPr>
            <a:xfrm>
              <a:off x="54610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p/</a:t>
              </a:r>
            </a:p>
          </p:txBody>
        </p:sp>
        <p:pic>
          <p:nvPicPr>
            <p:cNvPr id="126742" name="FileIcon18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A403B03B-272D-C725-D36E-19EBEC6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4800" y="1257300"/>
              <a:ext cx="749873" cy="749873"/>
            </a:xfrm>
            <a:prstGeom prst="rect">
              <a:avLst/>
            </a:prstGeom>
          </p:spPr>
        </p:pic>
        <p:sp>
          <p:nvSpPr>
            <p:cNvPr id="126744" name="FileLabel18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C1E46DD2-8309-D82A-5EB0-F526C2909AC3}"/>
                </a:ext>
              </a:extLst>
            </p:cNvPr>
            <p:cNvSpPr txBox="1"/>
            <p:nvPr/>
          </p:nvSpPr>
          <p:spPr>
            <a:xfrm>
              <a:off x="65278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q/</a:t>
              </a:r>
            </a:p>
          </p:txBody>
        </p:sp>
        <p:pic>
          <p:nvPicPr>
            <p:cNvPr id="126747" name="FileIcon19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58D75821-6E27-CCE0-072D-0C37FDE3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1600" y="1257300"/>
              <a:ext cx="749873" cy="749873"/>
            </a:xfrm>
            <a:prstGeom prst="rect">
              <a:avLst/>
            </a:prstGeom>
          </p:spPr>
        </p:pic>
        <p:sp>
          <p:nvSpPr>
            <p:cNvPr id="126749" name="FileLabel19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16A70612-18B9-6921-45C3-FD2A66ADF603}"/>
                </a:ext>
              </a:extLst>
            </p:cNvPr>
            <p:cNvSpPr txBox="1"/>
            <p:nvPr/>
          </p:nvSpPr>
          <p:spPr>
            <a:xfrm>
              <a:off x="75946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r/</a:t>
              </a:r>
            </a:p>
          </p:txBody>
        </p:sp>
        <p:pic>
          <p:nvPicPr>
            <p:cNvPr id="126752" name="FileIcon20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E7D9FCA1-193D-9893-C885-FF08FF29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88400" y="1257300"/>
              <a:ext cx="749873" cy="749873"/>
            </a:xfrm>
            <a:prstGeom prst="rect">
              <a:avLst/>
            </a:prstGeom>
          </p:spPr>
        </p:pic>
        <p:sp>
          <p:nvSpPr>
            <p:cNvPr id="126754" name="FileLabel20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61C7F536-839E-B254-8F62-ABA54A1B1AE3}"/>
                </a:ext>
              </a:extLst>
            </p:cNvPr>
            <p:cNvSpPr txBox="1"/>
            <p:nvPr/>
          </p:nvSpPr>
          <p:spPr>
            <a:xfrm>
              <a:off x="86614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s/</a:t>
              </a:r>
            </a:p>
          </p:txBody>
        </p:sp>
        <p:pic>
          <p:nvPicPr>
            <p:cNvPr id="126757" name="FileIcon21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482AB947-D6EF-F6CE-B902-4A3229123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55200" y="1257300"/>
              <a:ext cx="749873" cy="749873"/>
            </a:xfrm>
            <a:prstGeom prst="rect">
              <a:avLst/>
            </a:prstGeom>
          </p:spPr>
        </p:pic>
        <p:sp>
          <p:nvSpPr>
            <p:cNvPr id="126759" name="FileLabel21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6E13781B-5728-2327-4BA3-17DCA40FF66D}"/>
                </a:ext>
              </a:extLst>
            </p:cNvPr>
            <p:cNvSpPr txBox="1"/>
            <p:nvPr/>
          </p:nvSpPr>
          <p:spPr>
            <a:xfrm>
              <a:off x="97282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t/</a:t>
              </a:r>
            </a:p>
          </p:txBody>
        </p:sp>
        <p:pic>
          <p:nvPicPr>
            <p:cNvPr id="126762" name="FileIcon22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1D0ADEDF-96EE-C564-817F-240F6009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22000" y="1257300"/>
              <a:ext cx="749873" cy="749873"/>
            </a:xfrm>
            <a:prstGeom prst="rect">
              <a:avLst/>
            </a:prstGeom>
          </p:spPr>
        </p:pic>
        <p:sp>
          <p:nvSpPr>
            <p:cNvPr id="126764" name="FileLabel22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726317F6-38C7-AB17-F5B4-A33086C39D57}"/>
                </a:ext>
              </a:extLst>
            </p:cNvPr>
            <p:cNvSpPr txBox="1"/>
            <p:nvPr/>
          </p:nvSpPr>
          <p:spPr>
            <a:xfrm>
              <a:off x="107950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u/</a:t>
              </a:r>
            </a:p>
          </p:txBody>
        </p:sp>
        <p:pic>
          <p:nvPicPr>
            <p:cNvPr id="126767" name="FileIcon23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261E5CE-D2EF-B363-62EB-06E46B29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00" y="2387600"/>
              <a:ext cx="749873" cy="749873"/>
            </a:xfrm>
            <a:prstGeom prst="rect">
              <a:avLst/>
            </a:prstGeom>
          </p:spPr>
        </p:pic>
        <p:sp>
          <p:nvSpPr>
            <p:cNvPr id="126769" name="FileLabel23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094DF087-0794-815C-BC79-B9CA4513F36A}"/>
                </a:ext>
              </a:extLst>
            </p:cNvPr>
            <p:cNvSpPr txBox="1"/>
            <p:nvPr/>
          </p:nvSpPr>
          <p:spPr>
            <a:xfrm>
              <a:off x="1270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v/</a:t>
              </a:r>
            </a:p>
          </p:txBody>
        </p:sp>
        <p:pic>
          <p:nvPicPr>
            <p:cNvPr id="126772" name="FileIcon24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C83C5A0A-8D70-C8D9-5B05-A555858E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0800" y="2387600"/>
              <a:ext cx="749873" cy="749873"/>
            </a:xfrm>
            <a:prstGeom prst="rect">
              <a:avLst/>
            </a:prstGeom>
          </p:spPr>
        </p:pic>
        <p:sp>
          <p:nvSpPr>
            <p:cNvPr id="126774" name="FileLabel24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D6356EFA-8CED-D03F-7365-8FE55E2FE9AD}"/>
                </a:ext>
              </a:extLst>
            </p:cNvPr>
            <p:cNvSpPr txBox="1"/>
            <p:nvPr/>
          </p:nvSpPr>
          <p:spPr>
            <a:xfrm>
              <a:off x="11938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w/</a:t>
              </a:r>
            </a:p>
          </p:txBody>
        </p:sp>
        <p:pic>
          <p:nvPicPr>
            <p:cNvPr id="126777" name="FileIcon25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9C4C8080-F1FC-D2CC-5856-20E27EB55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7600" y="2387600"/>
              <a:ext cx="749873" cy="749873"/>
            </a:xfrm>
            <a:prstGeom prst="rect">
              <a:avLst/>
            </a:prstGeom>
          </p:spPr>
        </p:pic>
        <p:sp>
          <p:nvSpPr>
            <p:cNvPr id="126779" name="FileLabel25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F0EFF1EA-62BA-0DE6-EF1C-70A7B675FD5C}"/>
                </a:ext>
              </a:extLst>
            </p:cNvPr>
            <p:cNvSpPr txBox="1"/>
            <p:nvPr/>
          </p:nvSpPr>
          <p:spPr>
            <a:xfrm>
              <a:off x="22606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x/</a:t>
              </a:r>
            </a:p>
          </p:txBody>
        </p:sp>
        <p:pic>
          <p:nvPicPr>
            <p:cNvPr id="126782" name="FileIcon26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21E721B3-AC9F-6A4B-8C99-3CACC1397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4400" y="2387600"/>
              <a:ext cx="749873" cy="749873"/>
            </a:xfrm>
            <a:prstGeom prst="rect">
              <a:avLst/>
            </a:prstGeom>
          </p:spPr>
        </p:pic>
        <p:sp>
          <p:nvSpPr>
            <p:cNvPr id="126784" name="FileLabel26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2396ABCF-940F-1ED8-33CD-C2A6D4D1D34D}"/>
                </a:ext>
              </a:extLst>
            </p:cNvPr>
            <p:cNvSpPr txBox="1"/>
            <p:nvPr/>
          </p:nvSpPr>
          <p:spPr>
            <a:xfrm>
              <a:off x="33274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y/</a:t>
              </a:r>
            </a:p>
          </p:txBody>
        </p:sp>
        <p:pic>
          <p:nvPicPr>
            <p:cNvPr id="126787" name="FileIcon27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7DF9DED1-E3C2-7AFF-DFE7-32623959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1200" y="2387600"/>
              <a:ext cx="749873" cy="749873"/>
            </a:xfrm>
            <a:prstGeom prst="rect">
              <a:avLst/>
            </a:prstGeom>
          </p:spPr>
        </p:pic>
        <p:sp>
          <p:nvSpPr>
            <p:cNvPr id="126789" name="FileLabel27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1F2FFB22-A8CC-831C-AD42-512D568A8FE6}"/>
                </a:ext>
              </a:extLst>
            </p:cNvPr>
            <p:cNvSpPr txBox="1"/>
            <p:nvPr/>
          </p:nvSpPr>
          <p:spPr>
            <a:xfrm>
              <a:off x="43942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z/</a:t>
              </a:r>
            </a:p>
          </p:txBody>
        </p:sp>
      </p:grp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0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0628365" y="92174"/>
            <a:ext cx="1485900" cy="34505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0616335" y="1927538"/>
            <a:ext cx="1485900" cy="345057"/>
          </a:xfrm>
          <a:prstGeom prst="rect">
            <a:avLst/>
          </a:prstGeom>
          <a:solidFill>
            <a:srgbClr val="2828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10616335" y="1468025"/>
            <a:ext cx="1485900" cy="345057"/>
          </a:xfrm>
          <a:prstGeom prst="rect">
            <a:avLst/>
          </a:prstGeom>
          <a:solidFill>
            <a:srgbClr val="37373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10616335" y="1009856"/>
            <a:ext cx="1485900" cy="345057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179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275748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699654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15:42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10618146" y="551687"/>
            <a:ext cx="1485900" cy="34505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N/A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8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10616335" y="2384363"/>
            <a:ext cx="1485900" cy="345057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Admin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BuildInfo" hidden="1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989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61328" y="6373795"/>
            <a:ext cx="129934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9761" name="WaitPlease" hidden="1">
            <a:extLst>
              <a:ext uri="{FF2B5EF4-FFF2-40B4-BE49-F238E27FC236}">
                <a16:creationId xmlns:a16="http://schemas.microsoft.com/office/drawing/2014/main" id="{AE9778DA-F3CC-84B2-2C2F-4033E4785839}"/>
              </a:ext>
            </a:extLst>
          </p:cNvPr>
          <p:cNvGrpSpPr/>
          <p:nvPr/>
        </p:nvGrpSpPr>
        <p:grpSpPr>
          <a:xfrm>
            <a:off x="0" y="0"/>
            <a:ext cx="12192000" cy="6866467"/>
            <a:chOff x="-1476" y="-8467"/>
            <a:chExt cx="12192000" cy="6866467"/>
          </a:xfrm>
        </p:grpSpPr>
        <p:sp>
          <p:nvSpPr>
            <p:cNvPr id="19760" name="WaitLabel" hidden="1">
              <a:extLst>
                <a:ext uri="{FF2B5EF4-FFF2-40B4-BE49-F238E27FC236}">
                  <a16:creationId xmlns:a16="http://schemas.microsoft.com/office/drawing/2014/main" id="{FDF06E07-D87D-5730-171A-779CBF4597CB}"/>
                </a:ext>
              </a:extLst>
            </p:cNvPr>
            <p:cNvSpPr/>
            <p:nvPr/>
          </p:nvSpPr>
          <p:spPr>
            <a:xfrm>
              <a:off x="-1476" y="-8467"/>
              <a:ext cx="12192000" cy="686646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r>
                <a:rPr lang="et-EE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</a:rPr>
                <a:t>Launching Menu...</a:t>
              </a:r>
            </a:p>
          </p:txBody>
        </p:sp>
        <p:sp>
          <p:nvSpPr>
            <p:cNvPr id="19731" name="Flowchart: Collate 19730" hidden="1">
              <a:extLst>
                <a:ext uri="{FF2B5EF4-FFF2-40B4-BE49-F238E27FC236}">
                  <a16:creationId xmlns:a16="http://schemas.microsoft.com/office/drawing/2014/main" id="{FE09A72C-C05C-12B8-3B1A-ADA4E40B1AB1}"/>
                </a:ext>
              </a:extLst>
            </p:cNvPr>
            <p:cNvSpPr/>
            <p:nvPr/>
          </p:nvSpPr>
          <p:spPr>
            <a:xfrm>
              <a:off x="131692" y="95680"/>
              <a:ext cx="145243" cy="226697"/>
            </a:xfrm>
            <a:prstGeom prst="flowChartCollat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sx="50000" sy="5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TextBox" r:id="rId1" imgW="5638680" imgH="295200"/>
        </mc:Choice>
        <mc:Fallback>
          <p:control name="AxTextBox" r:id="rId1" imgW="5638680" imgH="2952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0544" y="5385436"/>
                  <a:ext cx="5638175" cy="298292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12792" y="971225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Shutting down...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88975" name="Täht 5-tipuline 68873">
            <a:extLst>
              <a:ext uri="{FF2B5EF4-FFF2-40B4-BE49-F238E27FC236}">
                <a16:creationId xmlns:a16="http://schemas.microsoft.com/office/drawing/2014/main" id="{D8943277-0D67-BF3F-37D9-4D5AFAE844D4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6" name="Täht 5-tipuline 68874">
            <a:extLst>
              <a:ext uri="{FF2B5EF4-FFF2-40B4-BE49-F238E27FC236}">
                <a16:creationId xmlns:a16="http://schemas.microsoft.com/office/drawing/2014/main" id="{65292DBC-7D9F-9678-661D-877C86F909A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7" name="Täht 5-tipuline 68875">
            <a:extLst>
              <a:ext uri="{FF2B5EF4-FFF2-40B4-BE49-F238E27FC236}">
                <a16:creationId xmlns:a16="http://schemas.microsoft.com/office/drawing/2014/main" id="{6A2F7653-75C9-63BD-5314-48F2B07CC088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8" name="Täht 5-tipuline 68876">
            <a:extLst>
              <a:ext uri="{FF2B5EF4-FFF2-40B4-BE49-F238E27FC236}">
                <a16:creationId xmlns:a16="http://schemas.microsoft.com/office/drawing/2014/main" id="{CD3EDD6D-3BF5-D2EE-2A33-667E5B3C2397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9" name="Täht 5-tipuline 68877">
            <a:extLst>
              <a:ext uri="{FF2B5EF4-FFF2-40B4-BE49-F238E27FC236}">
                <a16:creationId xmlns:a16="http://schemas.microsoft.com/office/drawing/2014/main" id="{6EAD6D3A-8B44-5C9D-4A73-208552A3B07F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0" name="Täht 5-tipuline 68878">
            <a:extLst>
              <a:ext uri="{FF2B5EF4-FFF2-40B4-BE49-F238E27FC236}">
                <a16:creationId xmlns:a16="http://schemas.microsoft.com/office/drawing/2014/main" id="{7A228126-B6EC-CAC3-EBE5-D9AD5FD49851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1" name="Täht 5-tipuline 68879">
            <a:extLst>
              <a:ext uri="{FF2B5EF4-FFF2-40B4-BE49-F238E27FC236}">
                <a16:creationId xmlns:a16="http://schemas.microsoft.com/office/drawing/2014/main" id="{5269ADC0-55A0-06EF-4A8C-3DBD551891B0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2" name="Täht 5-tipuline 68880">
            <a:extLst>
              <a:ext uri="{FF2B5EF4-FFF2-40B4-BE49-F238E27FC236}">
                <a16:creationId xmlns:a16="http://schemas.microsoft.com/office/drawing/2014/main" id="{53F5BC9C-773A-FBAB-E662-82438E1DA7A3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3" name="Täht 5-tipuline 68881">
            <a:extLst>
              <a:ext uri="{FF2B5EF4-FFF2-40B4-BE49-F238E27FC236}">
                <a16:creationId xmlns:a16="http://schemas.microsoft.com/office/drawing/2014/main" id="{C3BA81FF-F2C7-D149-A75F-BB76A4654688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4" name="Täht 5-tipuline 68882">
            <a:extLst>
              <a:ext uri="{FF2B5EF4-FFF2-40B4-BE49-F238E27FC236}">
                <a16:creationId xmlns:a16="http://schemas.microsoft.com/office/drawing/2014/main" id="{EA9DC7E7-6DAB-C5AA-0DE5-19035E0655F0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5" name="Täht 5-tipuline 68883">
            <a:extLst>
              <a:ext uri="{FF2B5EF4-FFF2-40B4-BE49-F238E27FC236}">
                <a16:creationId xmlns:a16="http://schemas.microsoft.com/office/drawing/2014/main" id="{1C07F438-7BA9-2B68-34D8-8D8712D66D27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6" name="Täht 5-tipuline 68884">
            <a:extLst>
              <a:ext uri="{FF2B5EF4-FFF2-40B4-BE49-F238E27FC236}">
                <a16:creationId xmlns:a16="http://schemas.microsoft.com/office/drawing/2014/main" id="{BEDA0D16-5CF9-6B77-9BD4-87F29B362732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7" name="Täht 5-tipuline 68885">
            <a:extLst>
              <a:ext uri="{FF2B5EF4-FFF2-40B4-BE49-F238E27FC236}">
                <a16:creationId xmlns:a16="http://schemas.microsoft.com/office/drawing/2014/main" id="{4327DB27-47F8-E7BB-D309-8FE7EE46ECDE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8" name="Täht 5-tipuline 68886">
            <a:extLst>
              <a:ext uri="{FF2B5EF4-FFF2-40B4-BE49-F238E27FC236}">
                <a16:creationId xmlns:a16="http://schemas.microsoft.com/office/drawing/2014/main" id="{1955F5FF-B316-96E8-8A57-89F5EC7D5ABE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9" name="Täht 5-tipuline 68887">
            <a:extLst>
              <a:ext uri="{FF2B5EF4-FFF2-40B4-BE49-F238E27FC236}">
                <a16:creationId xmlns:a16="http://schemas.microsoft.com/office/drawing/2014/main" id="{9388CDB1-391F-9B06-5236-D85B8EF3CF68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90" name="Täht 5-tipuline 68888">
            <a:extLst>
              <a:ext uri="{FF2B5EF4-FFF2-40B4-BE49-F238E27FC236}">
                <a16:creationId xmlns:a16="http://schemas.microsoft.com/office/drawing/2014/main" id="{0353D07A-FA56-CC87-1ABF-E8772177F469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8" name="Täht 5-tipuline 68889">
            <a:extLst>
              <a:ext uri="{FF2B5EF4-FFF2-40B4-BE49-F238E27FC236}">
                <a16:creationId xmlns:a16="http://schemas.microsoft.com/office/drawing/2014/main" id="{A80AB93A-6D8A-5038-8705-A962D4A16451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9" name="Täht 5-tipuline 68890">
            <a:extLst>
              <a:ext uri="{FF2B5EF4-FFF2-40B4-BE49-F238E27FC236}">
                <a16:creationId xmlns:a16="http://schemas.microsoft.com/office/drawing/2014/main" id="{89CF003D-1BA3-D38B-7E6F-6713CE5CD818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0" name="Täht 5-tipuline 68891">
            <a:extLst>
              <a:ext uri="{FF2B5EF4-FFF2-40B4-BE49-F238E27FC236}">
                <a16:creationId xmlns:a16="http://schemas.microsoft.com/office/drawing/2014/main" id="{87E3B1B9-4E34-D68E-6559-F0B4A86B0034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1" name="Täht 5-tipuline 68892">
            <a:extLst>
              <a:ext uri="{FF2B5EF4-FFF2-40B4-BE49-F238E27FC236}">
                <a16:creationId xmlns:a16="http://schemas.microsoft.com/office/drawing/2014/main" id="{0D7B09C9-378B-2314-C740-D23E94D02DC6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2" name="Täht 5-tipuline 68893">
            <a:extLst>
              <a:ext uri="{FF2B5EF4-FFF2-40B4-BE49-F238E27FC236}">
                <a16:creationId xmlns:a16="http://schemas.microsoft.com/office/drawing/2014/main" id="{C3541760-0BE1-81FD-1C3E-A0CEFEEC79D8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3" name="Vabakuju kujund 69113">
            <a:extLst>
              <a:ext uri="{FF2B5EF4-FFF2-40B4-BE49-F238E27FC236}">
                <a16:creationId xmlns:a16="http://schemas.microsoft.com/office/drawing/2014/main" id="{D8BF26A4-9D23-E248-6D63-DED388F8FA4E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4" name="Vabakuju kujund 69114">
            <a:extLst>
              <a:ext uri="{FF2B5EF4-FFF2-40B4-BE49-F238E27FC236}">
                <a16:creationId xmlns:a16="http://schemas.microsoft.com/office/drawing/2014/main" id="{1139A6CA-5A65-701E-5BA3-6412D535A387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5" name="Vabakuju kujund 69115">
            <a:extLst>
              <a:ext uri="{FF2B5EF4-FFF2-40B4-BE49-F238E27FC236}">
                <a16:creationId xmlns:a16="http://schemas.microsoft.com/office/drawing/2014/main" id="{6F6E2325-40C0-1925-A875-E33C4B3EB14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6" name="Vabakuju kujund 69116">
            <a:extLst>
              <a:ext uri="{FF2B5EF4-FFF2-40B4-BE49-F238E27FC236}">
                <a16:creationId xmlns:a16="http://schemas.microsoft.com/office/drawing/2014/main" id="{A1148C3C-AE85-8B94-056C-9FEFC14D3957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7941" name="AppSoundPlayer" hidden="1">
            <a:extLst>
              <a:ext uri="{FF2B5EF4-FFF2-40B4-BE49-F238E27FC236}">
                <a16:creationId xmlns:a16="http://schemas.microsoft.com/office/drawing/2014/main" id="{336A1C90-93FB-B804-DCEF-75DD8148BEDC}"/>
              </a:ext>
            </a:extLst>
          </p:cNvPr>
          <p:cNvGrpSpPr/>
          <p:nvPr/>
        </p:nvGrpSpPr>
        <p:grpSpPr>
          <a:xfrm>
            <a:off x="2309330" y="2985072"/>
            <a:ext cx="4380325" cy="2283571"/>
            <a:chOff x="2309330" y="2985072"/>
            <a:chExt cx="4380325" cy="2283571"/>
          </a:xfrm>
        </p:grpSpPr>
        <p:sp>
          <p:nvSpPr>
            <p:cNvPr id="77942" name="WindowAppSoundPlayer_" hidden="1">
              <a:extLst>
                <a:ext uri="{FF2B5EF4-FFF2-40B4-BE49-F238E27FC236}">
                  <a16:creationId xmlns:a16="http://schemas.microsoft.com/office/drawing/2014/main" id="{D40212F0-268B-13AB-BD12-320CE7832B77}"/>
                </a:ext>
              </a:extLst>
            </p:cNvPr>
            <p:cNvSpPr/>
            <p:nvPr/>
          </p:nvSpPr>
          <p:spPr>
            <a:xfrm>
              <a:off x="2309330" y="29850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43" name="HandleAppSound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30CF7B9-0C39-A0FF-6769-F75F1F7B22CB}"/>
                </a:ext>
              </a:extLst>
            </p:cNvPr>
            <p:cNvSpPr/>
            <p:nvPr/>
          </p:nvSpPr>
          <p:spPr>
            <a:xfrm>
              <a:off x="6584523" y="51900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77944" name="App1" hidden="1">
            <a:extLst>
              <a:ext uri="{FF2B5EF4-FFF2-40B4-BE49-F238E27FC236}">
                <a16:creationId xmlns:a16="http://schemas.microsoft.com/office/drawing/2014/main" id="{03D8DDD6-D363-5ECA-29D8-F31E84521851}"/>
              </a:ext>
            </a:extLst>
          </p:cNvPr>
          <p:cNvGrpSpPr/>
          <p:nvPr/>
        </p:nvGrpSpPr>
        <p:grpSpPr>
          <a:xfrm>
            <a:off x="4083480" y="2673103"/>
            <a:ext cx="4313946" cy="2118731"/>
            <a:chOff x="4083480" y="2673103"/>
            <a:chExt cx="4313946" cy="2118731"/>
          </a:xfrm>
        </p:grpSpPr>
        <p:sp>
          <p:nvSpPr>
            <p:cNvPr id="77945" name="WindowApp1_" hidden="1">
              <a:extLst>
                <a:ext uri="{FF2B5EF4-FFF2-40B4-BE49-F238E27FC236}">
                  <a16:creationId xmlns:a16="http://schemas.microsoft.com/office/drawing/2014/main" id="{337010C3-F353-74B4-2F78-E8F6600E14F8}"/>
                </a:ext>
              </a:extLst>
            </p:cNvPr>
            <p:cNvSpPr/>
            <p:nvPr/>
          </p:nvSpPr>
          <p:spPr>
            <a:xfrm>
              <a:off x="4083480" y="267310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6000" b="0" i="0" u="none" strike="noStrike" kern="0" cap="none" spc="0" normalizeH="0" baseline="0" noProof="0" dirty="0">
                  <a:ln w="38100">
                    <a:solidFill>
                      <a:srgbClr val="B40B69"/>
                    </a:solidFill>
                  </a:ln>
                  <a:effectLst>
                    <a:glow rad="63500">
                      <a:srgbClr val="B40B69"/>
                    </a:glow>
                  </a:effectLst>
                  <a:uLnTx/>
                  <a:uFillTx/>
                  <a:latin typeface="Candara" panose="020E0502030303020204" pitchFamily="34" charset="0"/>
                </a:rPr>
                <a:t>It works!</a:t>
              </a:r>
            </a:p>
          </p:txBody>
        </p:sp>
        <p:sp>
          <p:nvSpPr>
            <p:cNvPr id="77946" name="Shape1App1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B13F9B4-AD6D-763F-833C-354B68E1079C}"/>
                </a:ext>
              </a:extLst>
            </p:cNvPr>
            <p:cNvSpPr/>
            <p:nvPr/>
          </p:nvSpPr>
          <p:spPr>
            <a:xfrm>
              <a:off x="8290058" y="469182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448" name="AppPaint" hidden="1">
            <a:extLst>
              <a:ext uri="{FF2B5EF4-FFF2-40B4-BE49-F238E27FC236}">
                <a16:creationId xmlns:a16="http://schemas.microsoft.com/office/drawing/2014/main" id="{33538189-F4D4-9692-96C4-82C378D28325}"/>
              </a:ext>
            </a:extLst>
          </p:cNvPr>
          <p:cNvGrpSpPr/>
          <p:nvPr/>
        </p:nvGrpSpPr>
        <p:grpSpPr>
          <a:xfrm>
            <a:off x="3633939" y="1960227"/>
            <a:ext cx="5067764" cy="3211815"/>
            <a:chOff x="3633939" y="1960227"/>
            <a:chExt cx="5067764" cy="3211815"/>
          </a:xfrm>
        </p:grpSpPr>
        <p:sp>
          <p:nvSpPr>
            <p:cNvPr id="61449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62177A3-1116-8399-16A4-1B52368F4E73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50" name="WindowAppPaint_" hidden="1">
              <a:extLst>
                <a:ext uri="{FF2B5EF4-FFF2-40B4-BE49-F238E27FC236}">
                  <a16:creationId xmlns:a16="http://schemas.microsoft.com/office/drawing/2014/main" id="{B852D49E-50FB-75F0-8CBB-5276DEE162B8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51" name="Shape6AppPaint_" hidden="1">
              <a:extLst>
                <a:ext uri="{FF2B5EF4-FFF2-40B4-BE49-F238E27FC236}">
                  <a16:creationId xmlns:a16="http://schemas.microsoft.com/office/drawing/2014/main" id="{42EA5A58-5AD0-C792-07B9-5609F91C1ABE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61460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006733-FCF0-239C-5C77-4AC85D83B3F2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1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5CAF86-2C15-2304-486D-3BE57924271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2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2861C1-C2C0-435F-90E3-94F7C0A55BB6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3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E8C59-F947-BF92-3A77-1E93D7408102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4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1DD1E-5E49-1F91-8DC3-0EF946486EBD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5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9AFC05-F01A-D4CF-277A-E3F6EE41E7FE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6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E7C4F9-7786-580D-A779-CD3ECFD9FA0F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7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EFA75-C676-997A-428C-CA653F9C4772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8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D99437-4A41-35F6-8E07-8831A7B4042C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9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39DFA9-C890-0DE6-9391-783580549371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0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69CFF-2A34-583E-2F95-D7379585CA09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1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24EFDD7-2CEA-BF21-1CF2-45F23F5DC862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2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7AE378-95E8-658C-5ED6-8087FC8F54A6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3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D90F82-16DE-CA35-157D-46694D4AF7C5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4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433E0C-F418-3A59-E15D-2D5D57C1ABB1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5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2896A9-CCCD-2422-32C1-E415168BC3E6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6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A17047-D393-16E3-74BD-312E1ADDEA9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7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496AF8-99D6-7DE7-E959-D30716EC871C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8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4B2D6D-1F30-9B6B-BD48-D964D8399D89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9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E220A3-8F65-C1D0-0AE8-CA79674CC468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0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E4B2C6-3291-2502-242C-F8D6FB0CFA14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1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51AA7D-085D-1F27-9140-0F6040C512AE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2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394FB8-3A9D-DE47-B858-3042A31F0E74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3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3F4C99-B5F0-DD88-9B43-EB92992FC72D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4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292AC9-63CE-4334-EF17-08FCEFF0CED4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5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475EC8-8302-FD28-37BC-22C74EB20A9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6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79D033-F6F2-09C8-30E9-4B2A49FF0958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0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B81EB2-92F5-8C54-9422-47A48786FA5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1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554CBF-D41E-0018-1CDA-12C7E9500933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2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A5A84B-8E93-827B-CF21-682819536544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3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50CF0E-08BE-38E4-F61C-B70B13CE9DEF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4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D60EAD-2F44-F9EB-FC2E-B8A815C43630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5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C112B3-1C05-A6E4-92D1-CB70EF568142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6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3C0662-FF32-80A6-AD22-ADA9A6BB9567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7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621D71-7B2F-3B7D-B728-EF5D96045646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8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2446D6-FD3D-207D-CB16-7BCD4F6CB294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9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FDE8D8-6132-6F91-1969-B63A44E4F757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0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760B3-1BE6-AEAC-AF3E-B869375856DA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1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DA057-59B9-AF22-7A78-A205D14DF0B1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2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35E7C1-CDBC-EF3C-2414-98F6CC56CED5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3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1A3E90-7876-F562-7989-9EB9CB2AC314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4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CB0182-70BB-B338-DEE8-F128F6B1DC29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17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80ACDF-7BE1-533F-1A22-7E7D3D9902B0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18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AFC483-D524-95D7-3BC1-C757995E3F3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19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B2473B-95A1-C5A5-B454-955E7C4F8D83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0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ECAFB8-DC3E-054C-E0BA-3854D90CFA26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1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BE7666-16A7-3909-AAFA-2BCEF6069FF0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2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71B22E-2C12-ADA0-8A53-B3481B641939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3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119A3C-7702-A084-4C81-DDF980C66C6B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2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99778E-A36D-2E7A-924B-AC058D559D14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3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DDC9C6-5ABD-80C3-D888-97932D888298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4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BD6DF4-CFA9-56A0-B522-059CE7E18303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5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DA4EDD-4DCC-FCB1-2CF7-09CBBD562548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6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ECEA35-5606-9438-AFC3-39C650C187D3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7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299817-674E-CFC8-49A0-E079775DC3CC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8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2615CF-7332-8DB3-9C54-73BB26B2ED2E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9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48F4FF-23F7-9A26-9239-50294AF143BE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0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AFA15A-3491-7008-9047-209A38830415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1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197619-979A-5166-6B06-B4FA45AAEEB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2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9B68F8-CBB7-C493-D0B4-8501C1176A72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3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6B349E-7C8E-2BF0-BB37-23A14DC9C3C9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4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5F9B57-B4F9-F7AA-70C0-A4BFA9EE5A8B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5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B4B927-0E38-E17D-2CA1-1FE7A3120646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6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F78CA1-7607-2954-F724-510BFD8C733C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7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2EF269-1F34-7765-A669-D2EF9F33430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8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D9393A-9C40-4880-2AFD-2CBC29FCDE54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9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E06045-8718-1CDB-6CAB-1535734E678C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0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DAC0E0-0395-4B5B-722F-689879B9A900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1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6CDAF-934B-1A32-0667-A2C97653D51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2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2E2FDC-7178-B649-FB49-4C14EFFBC290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3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A063B79-5D6E-8336-0EFC-C62807F00488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4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749E9A-24A3-82B8-B587-FCF285D699B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5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A2DDCF-5002-9C51-192B-41984AC6DF89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6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7B89BA-B773-5813-7FD6-2184E2D13D4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7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50EE14-A109-6A0E-FE53-96746F931A37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8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8A230E-30BB-5E26-9CB8-1AD9BDF02D1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9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FD600B-3335-B025-6B01-2FE175882138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0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4D92A-3DF8-3213-7483-AEF30AC66B14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1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4C6F9E-D0FF-C2B1-64A2-96FD4FFCA803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2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31AD4-EC74-BB3A-8546-78806166F1F4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3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40B409-8DDA-C7AD-0582-4EE6C52FB9EA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4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249B-4D41-724B-98A6-EA3033553741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5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C2AAEA-5F7B-115A-093A-BA73816F92B7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6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975F50-DA75-1F3D-13C5-51C9C6B82739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7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C97B8A-BE16-FC1F-8772-669CFBC4C441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8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1024E9-EB08-0CBF-DC67-A5175F7837F5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9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7D891B-F1A6-E47B-EFAE-E0147448423E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0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814920-E9D7-2DBB-F9B1-E988123DA31C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1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0EBFA9-DCD6-D937-2436-9D7DC1039AF5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2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8E9790-76DE-F990-89D0-215478C7BAAB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3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4D72A3-AB79-87A5-C427-3CE335E3D18E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4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74FB7B-885A-ABFE-EAF5-A08774F0B3C0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5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6FB266-B4B0-A62A-B390-94DADA943699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6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050DA3-6032-D6D7-70D5-43B694FB1747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7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6FD037-16EC-F06C-A63D-171DD5231FA2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8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CD6163-3AD0-FFB8-C600-F71960DB439D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9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062D52-A7F7-FD84-0E9E-4114E27BBFD1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0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2ECA96-0C6D-E4F1-F573-DB262C93A500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1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BA0043-F126-6C4D-3553-6FF3766A41CF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2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718161-B617-6A2C-E235-050CD7DACB45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3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E0226-A446-097E-649E-6DF6A5A5AB2E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4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501DA8-F195-7E4C-4033-368CD430F7FA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5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1D520D-D453-C86F-AF7C-96E1541DB6AD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6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A48D91-78EF-CAE5-EA98-F45A9EB2A9AB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7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A39214-4D02-80E4-9E3C-8B0A5A72C0AF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8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EA549-2B6F-07C3-A06E-C323F289C4A8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9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F3B804-FF0C-A767-AE32-AB54F3A07F77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50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F1F32C-6F02-D638-6DEE-0C64CDA06363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6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60A213-D62D-924F-4E9A-248603B0410A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7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1C8A78-64E7-FC08-5ED2-A635AD27E5AA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8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E9F4C-4CB4-8C41-793B-4D60138D819C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9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523E0C-123F-BDD0-EFEC-C53B6EE1DBFC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0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051472-A009-54F3-C618-8AC66BE97885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1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FC1B88-950B-EF89-C62E-7E4BA60A88B7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2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94A864-C2EC-1258-F9A5-7FD7F6BB1128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3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26E11D-CC3F-AB36-4D59-D99F7E7DE836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4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2CD7A7-E94A-DD12-E6DC-8BA208CBE0E5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5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618FF2-8139-CF57-3033-0F0C1CF88F3F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6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9962E2-2F5C-3368-49DB-A2073748B40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98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A94BB-2A41-D228-F856-AEB327618A1D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99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D41869-E9FC-A6D0-430A-11AEEA58022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0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453DAD-F4E2-26A7-1E7E-1A274B764A4D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1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42BA0-D8C9-0276-D8E4-550888C71C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2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8AAD05-9A32-34FD-1E0D-FBAAE5D60336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3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33B58-C8F0-3D67-660F-16724C81992A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4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0ABAA2-E01E-504B-C675-9F669DD59102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5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9DE1BF-997E-EE89-6CFD-45218D767084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6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C8E331-E415-8A9E-7E36-57C7C37F962B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7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582F9B-AD20-BA7C-3FDF-76270DE8CD97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8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1D63BC-327A-E5FF-28A7-D768AEC6D61A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9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146294-0F10-F542-2B5D-03B7F6ACF3EC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0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A92D1-D131-7912-2E92-A6984639AE8B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1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C8A0CE-7B82-76E6-778B-16A3C6496E95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2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AFC4E1-C5A0-C705-C941-6D6776453AAA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3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35199C-1DDA-DD34-CE65-61FEF2288452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4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D6E498-305C-C988-C0D5-134D56983140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5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DE6170-DCBA-BB02-BF9A-0366238CC956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6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C4058D-7797-E3A4-707E-C0A94B8AAF2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7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B39E8D-C0B4-BC37-130B-D6AF86784445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8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3DAF4F-B405-B5C5-30A9-0242384ACC6B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9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95C59A-7663-0B00-00DE-9795435810C5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0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2F6D92-327F-60C2-222F-9A63F247E231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1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402DFC-D3E8-6D33-B53D-C42715ED2C06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2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06CFD3-AB18-7D43-446D-5E2844FEF693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3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D27503-7107-ABA1-1EF1-DDAF53625218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4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9BB2B6-108B-D091-C187-66A058E69879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5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6B5506-AA6C-6E72-40A3-976BA7783318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6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107EDD-3347-87D7-9097-B5C501FA6DC1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7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5C1CE5-EC03-71E2-7B83-C390827C400B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8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87AEE0-44C5-30A2-E216-0C1E3F0F7716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9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36B309-C5E6-474E-19F5-28EEA89CE93B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0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56B8F1-1171-3E9E-4FC2-2A1E1EB5D10C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1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A60E14-6CC9-A0AA-85B8-9880D14763BF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2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5A5C82-0903-B630-97CE-0D53C0962D56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3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9749F7-F674-DF2C-5F8F-0D1AA076C45B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4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11B357-C656-7601-8BE5-66014F22FFEC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5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3D6179-A91C-17ED-2BD0-793F6A905D8B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6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CE3B9-BBD5-D1A6-1658-60537E988D08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7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C4C6A3-5D9F-1951-F409-6EBD7E26D67F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8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9C2D5C-BC57-5140-03B4-2659EE12386E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9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FF159C-1BD5-BD18-6E33-6717683792B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17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23DA71-9BB7-F120-0698-04CC25635118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18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003BE6-85A6-C74B-4E97-A6ED055698A1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19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A4C251-4B82-A709-8D82-1F7C12EB3418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0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752BD8-A30B-F107-5E21-5B9A6CF62A3F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1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E41F53-C9E5-CDFC-D435-76FA2BFEAC96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2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AA7CDB-0936-90B4-CAC3-3EAEC20A14D9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3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6F1A53-73AD-ED50-020F-4E582CE0EFAF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4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9E1611-2318-605B-0C06-0760544794AD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5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FA9EAE-EF24-87B0-B375-93B22A7AD2AE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6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BE84D9-F595-2B93-7037-558EB3EFBC46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7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CA8868-1040-C116-FAD1-3788153D9D32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8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1187F0-A735-A128-8D5E-0993ACA38990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9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757E9B-27B8-A7E1-48BF-951BCD856096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0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CBEC13-214E-8C34-BF84-6DD4FFC1EC21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1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3CE4CE-CCDA-FDCE-81B8-66469F60368E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2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F7D869-2AEC-C201-7614-982E3804BAC1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3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DE96B0-3D91-5A79-FA2D-81BF2BF2F5C2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4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CE3E80-B274-405C-BBA7-AB36AC2E569C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5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B1D937-252A-BDEC-8555-47406C0F37F2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6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0845DD-3294-B0EA-0B8C-F0EEF45AC6FE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7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79ECFC-9CD2-36AF-4B7B-E42059BDE179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8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80814-6BDF-110F-268B-8BA1B401165C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9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883CA6-F457-E79E-B600-3151E32FA63F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0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BD71B7-C7D5-BD67-BC42-8B8E97891A0E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1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D21026-D932-1D25-FA84-91019591F7AC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2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90711F-47F4-C1F2-9ECF-0A40CBAF2DFA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3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2900B3-B90D-D387-A850-F43026161BFC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4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899A9D-D0D4-95A6-25FF-8C2B374D361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5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5D2C24-380B-C8ED-DED8-895A49B6B453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6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2DCA55-6D49-FE61-982E-5291577B07C0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7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A611E1-EF9C-806D-551B-FABADD59FAC5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8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1D8EF2-77FD-41A5-6257-00A1CA89AEEB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9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D0D99E-D5A9-7CA8-2642-0EDB00D29788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0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2710E4-4E90-8216-4764-E3FFAC1039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1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1E3A9F-0FDE-504B-AF37-7175294ADD55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2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CF7CC-C225-C1E9-1B09-BD12F089C4E5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3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7EBF08-C8A4-EE4F-6BB4-358B8760AB96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4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C04448-1FFF-ED46-175E-CF367585818C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5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331FA4-1696-B978-FF52-F73A0909D491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6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A5AA52-9F80-D6EC-C855-9D5C89C231B4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7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7BC6BF-1D87-8FF8-4C0E-26382CD23B55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8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FFAAAF-77B2-8783-47E0-EB23B68EEE67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9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5EB986-18CB-C23B-57FF-0A33088C66E4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0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A5ADB6-D213-1E75-F922-B77602180DA5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1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3E55E8-7BB4-A667-6E44-A4041A28C80C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2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EAAF09-5E63-384F-F256-0FA93A4551F2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3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04FBCB-A31A-68F2-E576-123709818622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4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A0A99A-113D-7593-4376-043A7F352219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5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AFA428-C446-BAF8-ADAF-51ACC0694EAA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6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D6BDA9-0709-D848-C947-F050B553956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7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6D5A3-6AA4-00E1-5007-B1DBF772FB0A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4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4B4EEB-2F52-BF72-DF50-E2378D633BF5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5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5174C9-D6B6-8944-64EE-97C24CF78E62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6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4566B2-C24C-AC21-05FF-78EA54C47ADA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7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619B0D-C82A-37D3-FBAE-135C2B29F641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8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7B2105-2EF8-F859-B882-169C4F1816D6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9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F5A024-3C41-D6C0-75DA-72571432E4FB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0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FD9C68-A9ED-8979-EBE2-1DC14C3E4F53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1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31C283-B66F-CE29-05A9-4E013730272D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2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F95EF3-652A-EBF4-AF70-6869AEFA16FF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3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E8BAF-6A10-87DC-A8ED-636035D66570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4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FA5AFA-FBF6-3938-BAFA-049934597901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5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D7093D-E0F7-0C15-EC8A-551A28B0E54E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6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94562B-4C0B-7742-BB13-90D088C33DD5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7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921526-9F8B-8E92-7BAD-BC09ECBBA052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8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4293F7-E096-F255-1646-1F66D2CE21B8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9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D1FEB9-183B-D24C-FC27-E86D3E8659F9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0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B31A28-4E86-647B-2A62-87D16B354A4C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1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686E3D-C037-0026-1CFF-50F5BA9FAECA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2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945B15-F69F-E9CF-877B-CAA94CFB971B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3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D66C1D-3339-67C5-217D-486CEB3A4EFB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4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9FC576-F29D-ED04-9FB5-B743F85A20BF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5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FE48E1-31E1-C312-E5E6-F2461AA03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6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363ED6-D252-A5EF-43D6-CB17CDB3240D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7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4C7461-C67F-E13F-21E7-FA6EA8ED8D35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8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DAF919-1709-FEAD-C24C-8CBB371D72CB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9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60B52D-3B4A-A1F9-5523-6271FE14BA86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0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3DA39F-06FB-085D-5897-C137CC08C15B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1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378639-BAB0-0802-E7D2-987D83B9A77B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2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40E623-2753-F0D5-A167-138991EEC44D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3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66EC0C-EE71-E74F-72CE-23B50F273DF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4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85AC66-CBDB-1FEC-20B1-ABFB0260C0C2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5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C34F61-9A4B-549C-183A-EFBA080DAD8A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6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7D518E-4D6E-FF17-5407-E40415BDC9EA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7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E06B5-56A6-69AB-5DB3-5D956EBBF9C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8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5800D0-8537-2F20-4087-DD2CF48E6FF6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9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802F52-2EC4-DF03-120F-BACDA215C8E9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0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C96745-E379-E5DC-58B5-B7031DA1E4E0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1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FD4EC5-4EDE-4631-9D4E-67364A43892F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2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99F12E-BA7A-0BCB-FB03-28DF3BF59E33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3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B5A967-6F34-7A44-2E7B-F04900021E04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4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EC6657-11CB-5CC8-7F12-C45FC244786D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5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3C02DD-DAD3-9F7E-183F-608339EF3DF4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6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39B601B-BDE4-AE14-E194-017627FFFE6E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7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D46204-83FE-4469-2AD2-BD812B47590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8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F298E-4984-96D2-27EE-886B3211068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6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E1A42B-C444-1A37-469E-E113ED6AF4D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7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7CAFE0-7C97-1870-AE5E-997BBD478060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8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B38142-8022-8580-457E-F69F9A79F125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9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28816A-665E-ACEF-5B51-81BC53FAF89F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0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0569B-C217-39B6-BD42-61142D1BCD68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1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1BCC6F-5DC3-7FFD-4DFA-4EA133270A71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2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BE5C4-5D42-EECE-6790-B9BFF138D6C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3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A6019-7558-A611-7F7C-DDBF97582A0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4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BA94BE-07BD-97AF-869B-9A0DDD041C59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5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C8C46F-7694-A40A-9F7D-34BB71517FAA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6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36AB43-16AE-FD38-223E-47CF6B77F9C6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7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59B432-A0B9-06F9-29C4-768CA12979F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8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844A0D-A1CE-5752-AF15-041353A55428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9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E679A8-A930-A936-B0F9-EDD8D9CB2DB6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0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C10157-23F4-4A16-5DEC-3A8093768D12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1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843AC5-03D2-9E53-AC7A-257B9D1926CE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2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DC5074-7F9E-9D33-C92F-0A23D83C7F94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3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ED3F3B-0552-FC06-A6E8-8B4583B8D04C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4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6E3606-0DD3-DA0D-6AAB-8C5B93CC6B21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5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37F0E1-AEB4-74DA-99AA-F987AD542060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6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A9D15C-0D3E-9046-4F6E-1201A7F4BDCA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7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6FEB55-32FD-F0BA-B1C5-878BB8DAC46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8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B8053F-D730-DA51-4487-50DD33C590F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9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93365E-F066-F654-912A-81BFB3BBAEDB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0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2AC245-8D16-A016-B4BC-6FC3F1C5F4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1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C7F761-D7CB-748D-0C99-3CB58301165C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2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E6B220-5578-AE2D-F272-F5EA7F3953F5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3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186062-44E2-309E-7487-FD88F8F8F9AA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4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9D6238-0681-645F-2A39-89AE3C062D64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5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A9DFE9-E808-BB24-CCE8-967B62BA3A4E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6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3C6C439-0F2A-8971-0509-9EEA9C5D92ED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7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F4A7F-BA94-F00A-FD6D-6FBD9C7215D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8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954D98-5D1A-EBD7-463D-DB8403783907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9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FAD22E-B403-DF98-CCB3-DDEBE76B59FC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0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6362FA-D6EB-23FD-FE70-6DA6B3A73885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1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0A9E71-9A6C-2BFE-DDE2-D7370EFFDC08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2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114AA5-B0AE-0C3B-276A-0FD7EC92A288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3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B149FD-B14A-EAC4-97D7-5D496063B727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4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DA39B9-64B1-E027-11A5-F154F796C5AD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5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EBECE-CC39-09EE-A3A3-3B3965ED9252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6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EFD0DC-AEE0-6C44-EA6D-F8E343EF561D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7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20BB4E-AEAF-D40E-78F0-892C884CD73E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8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A31B4BC-C3B7-A834-A611-E859CF7C655C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9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D6F0FF-BCB1-BD58-BA78-F414852B5CCF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0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8B8F6-D0E5-B0F1-282C-AC5B2055EACE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1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5BA9A4-9696-ED52-4259-AF7B140CC811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2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E0176-8516-525A-C855-D4A7B1737784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3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76941D-D45A-B7BF-F839-F5A805D0C37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4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D1CCB6-9902-058B-29CB-B7542D3F877F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5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88FF5-4B8B-FD94-88F1-D13F9941079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6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E0AC93-3856-DDC4-D4C9-ED1114246B42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4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3EC886-31C3-2534-F5A1-DE45084A0980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5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5120A0-D75B-D004-9A4F-D43F8F83610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6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53CC681-A0FA-F1E0-7FF9-ABD97FE47506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7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600E58-8221-EB91-EF25-1293E133852D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8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F8FF0-EF1C-A733-80AD-50A8631C240E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9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37A8D2-36D1-EB14-3661-0742AE1443A1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0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674228-81AC-D1AF-080B-E400C25210D7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1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A6A4E8-0D9F-55E5-3CF7-677D8A0161A2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2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6F1477-14A1-8498-82DA-660EFF1209F7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3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9BD65-D084-ACF5-D4F1-6EA915C11541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4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9AC4C0-A61D-E296-B8D1-FC025FE1604F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5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459C3A-1F7E-7947-A2ED-953E8B74BDBC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6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BF8104-6D69-49AE-C54D-926193884BDA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7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81618A-ACA8-66D5-5EC0-B45DEBDBD34D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8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13E8F-53D8-003A-0F63-53F3DF23A66C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67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3A8BD9-D1DC-AFEB-DA7D-F2F76A3ED055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68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85B5FA-A04B-D56D-35B0-0E8AF0D0B349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69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B96F73-1F3F-C34A-C071-91CBCA2BD38E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0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8C1EAA-E05F-4E53-37A7-A6CC2EEE0BAC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1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C24C16-F6B1-C1A2-18D3-13888F519095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2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3AC7FF-DAAF-3C90-F16A-FE43ADD3E42D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3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55D3DE-F634-2E9B-1D54-393A3A7763C4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4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E6E850-BE8E-214A-C576-B199FBF475B8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5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378032-CCA2-5ED0-71F6-2417FCD9C109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6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3A8013-E45D-8AF1-1DD2-4A9877C0693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7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C5560B-C168-E8F6-F0EA-ADBC5D1E8F2B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8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5C79F4-5429-42D3-2E25-0D1D363D2D5D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9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C793-A53B-4335-F9F8-F018D924AB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1452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2AFF1DD7-10D9-30C4-F8BC-462A6DF2A84D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453" name="41*17*NW*Shape8AppPaint_" hidden="1">
              <a:extLst>
                <a:ext uri="{FF2B5EF4-FFF2-40B4-BE49-F238E27FC236}">
                  <a16:creationId xmlns:a16="http://schemas.microsoft.com/office/drawing/2014/main" id="{2E64C0AD-07ED-15E1-0152-D8E63E7C3F65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61454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0E5117C-B3A9-6CC4-B04D-985B86745DFC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455" name="41*17*NW*Shape10AppPaint_" hidden="1">
              <a:extLst>
                <a:ext uri="{FF2B5EF4-FFF2-40B4-BE49-F238E27FC236}">
                  <a16:creationId xmlns:a16="http://schemas.microsoft.com/office/drawing/2014/main" id="{6F22AA41-4881-0214-24F8-82AD97F3C05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61456" name="63*16*SE*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5EE89529-28A4-6D25-EB6C-2579B534784A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61457" name="63*16*SE*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300C21FB-E79A-B9F4-5604-ABECD7A57065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458" name="63*16*SE*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00BCA9E2-DD41-1652-2FF7-A9601916C948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61459" name="63*16*SE*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CFC7E7C4-428D-038B-AAD9-DA804B7AD34E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61993" name="AppPictureView" hidden="1">
            <a:extLst>
              <a:ext uri="{FF2B5EF4-FFF2-40B4-BE49-F238E27FC236}">
                <a16:creationId xmlns:a16="http://schemas.microsoft.com/office/drawing/2014/main" id="{B8FF9D87-9CA9-5A8A-0BE8-DC4F2C0D069D}"/>
              </a:ext>
            </a:extLst>
          </p:cNvPr>
          <p:cNvGrpSpPr/>
          <p:nvPr/>
        </p:nvGrpSpPr>
        <p:grpSpPr>
          <a:xfrm>
            <a:off x="3901943" y="2120783"/>
            <a:ext cx="4464497" cy="2889716"/>
            <a:chOff x="3901943" y="2120783"/>
            <a:chExt cx="4464497" cy="2889716"/>
          </a:xfrm>
        </p:grpSpPr>
        <p:sp>
          <p:nvSpPr>
            <p:cNvPr id="61994" name="WindowAppPictureView_" hidden="1">
              <a:extLst>
                <a:ext uri="{FF2B5EF4-FFF2-40B4-BE49-F238E27FC236}">
                  <a16:creationId xmlns:a16="http://schemas.microsoft.com/office/drawing/2014/main" id="{A166C7B2-6D2F-A96E-0932-8C15D0856CA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5" name="Dummy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84FD7F4-7658-9758-2AB6-845E3CB8E35F}"/>
                </a:ext>
              </a:extLst>
            </p:cNvPr>
            <p:cNvSpPr/>
            <p:nvPr/>
          </p:nvSpPr>
          <p:spPr>
            <a:xfrm>
              <a:off x="8259072" y="491048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96" name="AppInputBox" hidden="1">
            <a:extLst>
              <a:ext uri="{FF2B5EF4-FFF2-40B4-BE49-F238E27FC236}">
                <a16:creationId xmlns:a16="http://schemas.microsoft.com/office/drawing/2014/main" id="{23F3E9E7-A6BB-758F-37C3-7E6D075911F6}"/>
              </a:ext>
            </a:extLst>
          </p:cNvPr>
          <p:cNvGrpSpPr/>
          <p:nvPr/>
        </p:nvGrpSpPr>
        <p:grpSpPr>
          <a:xfrm>
            <a:off x="3979444" y="2810452"/>
            <a:ext cx="4191644" cy="1396700"/>
            <a:chOff x="3979444" y="2810452"/>
            <a:chExt cx="4191644" cy="1396700"/>
          </a:xfrm>
        </p:grpSpPr>
        <p:sp>
          <p:nvSpPr>
            <p:cNvPr id="61997" name="WindowAppInputBox_" hidden="1">
              <a:extLst>
                <a:ext uri="{FF2B5EF4-FFF2-40B4-BE49-F238E27FC236}">
                  <a16:creationId xmlns:a16="http://schemas.microsoft.com/office/drawing/2014/main" id="{8496B82B-95DC-03B3-9EBC-023E81B7671E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Change directory to...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8" name="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6F6FCD3E-BA09-4139-76C1-83274483EDA0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99" name="AXTextBox1AppInputBox_" hidden="1">
              <a:extLst>
                <a:ext uri="{FF2B5EF4-FFF2-40B4-BE49-F238E27FC236}">
                  <a16:creationId xmlns:a16="http://schemas.microsoft.com/office/drawing/2014/main" id="{2EF82F86-D5AA-1708-E735-6FEF97AB01D0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62000" name="AppPresentator" hidden="1">
            <a:extLst>
              <a:ext uri="{FF2B5EF4-FFF2-40B4-BE49-F238E27FC236}">
                <a16:creationId xmlns:a16="http://schemas.microsoft.com/office/drawing/2014/main" id="{F9511047-C5FC-9D22-30CA-0CF9479D9020}"/>
              </a:ext>
            </a:extLst>
          </p:cNvPr>
          <p:cNvGrpSpPr/>
          <p:nvPr/>
        </p:nvGrpSpPr>
        <p:grpSpPr>
          <a:xfrm>
            <a:off x="1981922" y="1404852"/>
            <a:ext cx="8315051" cy="4313023"/>
            <a:chOff x="1981922" y="1404852"/>
            <a:chExt cx="8315051" cy="4313023"/>
          </a:xfrm>
        </p:grpSpPr>
        <p:sp>
          <p:nvSpPr>
            <p:cNvPr id="62001" name="WindowAppPresentator_" hidden="1">
              <a:extLst>
                <a:ext uri="{FF2B5EF4-FFF2-40B4-BE49-F238E27FC236}">
                  <a16:creationId xmlns:a16="http://schemas.microsoft.com/office/drawing/2014/main" id="{422193EA-052B-3D04-5168-3A8479736D50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02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EF832AF-DCB1-6AFE-63C3-92D56D98C3B2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03" name="Shape13AppPresentator_" hidden="1">
              <a:extLst>
                <a:ext uri="{FF2B5EF4-FFF2-40B4-BE49-F238E27FC236}">
                  <a16:creationId xmlns:a16="http://schemas.microsoft.com/office/drawing/2014/main" id="{3F653D04-9EE1-D2FD-E3F0-14204F735DF3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4" name="66*20*SW*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E2508193-2EEC-0685-C033-4293FEC87937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2005" name="66*20*NW*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149EC250-FF7D-A03F-9429-FC179BC6B489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2006" name="66*20*NW*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0ECF2410-5D30-D239-AB4C-57CF624F488C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2007" name="Shape15AppPresentator_" hidden="1">
              <a:extLst>
                <a:ext uri="{FF2B5EF4-FFF2-40B4-BE49-F238E27FC236}">
                  <a16:creationId xmlns:a16="http://schemas.microsoft.com/office/drawing/2014/main" id="{B72E7306-62C7-AA53-DD29-74C108FC31C8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62008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A66EDD64-F929-895C-6535-BEC5675E1833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62009" name="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0DE31085-3D0B-9583-3812-AF236234E420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010" name="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9B6F3466-99CB-B508-7616-5A92CA6964FB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011" name="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5234765B-8D8F-1A2A-1986-7FF50C2D128B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62012" name="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D2EA4742-6724-DB76-32A1-441C571C6979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62013" name="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8880299D-0B91-8BFE-39AF-2A086897531C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014" name="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59A42C9B-CCA6-979B-0F95-61515A25715C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015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4F3A84DD-5923-270A-EBD8-E92B4AA24AA7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64705" name="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1C190B4A-6227-27DC-9F6D-7D503F126511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06" name="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ED4DDF9D-5083-7909-886C-575DC2828A52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07" name="SidebarAppPresentator_" hidden="1">
              <a:extLst>
                <a:ext uri="{FF2B5EF4-FFF2-40B4-BE49-F238E27FC236}">
                  <a16:creationId xmlns:a16="http://schemas.microsoft.com/office/drawing/2014/main" id="{7C993AB0-15E6-AEB8-1E7D-EDF9A8520904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708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7D15C449-079E-B89E-01EB-DD666BEB64B0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09" name="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E5BB64AE-A8DA-FE77-8E8B-D24EA713E690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64710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F7FC3D6-9C5E-B8A5-CF57-481752D20573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1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61EBC3A-AE84-0E6A-1412-B798915B6544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7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2B03F6F-08CE-4E0F-E11A-95E94D8F58DB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8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F481050-F608-2EF9-536A-5CFD707EB89E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9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BD47A7A-C5F8-3DF4-C523-9B7EB3BABA0C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0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4782070-4290-7F59-09B7-E29E68F7FDFB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1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6781D99-3017-1098-E02B-0137C7C7C3FD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2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4460E6-4878-FDA4-270F-B7A3338EE85F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3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C8033F6-1539-0351-35FA-62E1C56FDBCA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4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D806C5-F8D3-EE32-7FBE-7F857A8B1BC7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5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2AC1AA1-0A88-CA0B-257D-98F94409632C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6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65918E1-08B0-243B-F455-49FC4CE0AE39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7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3ECBB0-68A3-C897-BDB4-8F6B602EB2F7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8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CA428F-1BAD-2E8F-B0C0-FB7CBE729F9A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9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119A1F-F66D-3D54-317C-AD29219EE393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0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F21CBF1-BDE0-04B1-80EE-578F2DCA8600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1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37BFFCF-603A-05D1-2ABC-666051CCE426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2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F015DBD-44DE-CAEA-FBCE-EB23AC3DBAC0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3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54A2FF-AD33-C669-EBF9-C4CA4C516B6A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4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8321D3-78D0-35A2-AB1B-63D9677E0CFE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5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0F4DA96C-2302-1378-016E-BAEB0C5CE02A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6" name="ShapeSelAppPresentator_" hidden="1">
              <a:extLst>
                <a:ext uri="{FF2B5EF4-FFF2-40B4-BE49-F238E27FC236}">
                  <a16:creationId xmlns:a16="http://schemas.microsoft.com/office/drawing/2014/main" id="{97A178A5-8189-E302-7FA4-0488DAFD6157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64737" name="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0E5FF153-9834-58F4-3B84-40F13AC38117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64738" name="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0DE30AB-111B-3224-70CF-219B664225CB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4739" name="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ECCCC78D-BE80-B984-4C92-880EDDDADD33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4740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CB990DF1-43FE-1823-5092-FDBA34FBCFFE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4741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5AE6CEB4-7600-DC9F-6B11-0E5687804E2F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4742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5EDE7C9A-B005-1A78-DE4F-FA8FEC1B136A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4743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08BAC4C-EFB7-7B60-4735-9C7BAAB52E50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4744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AD1D553A-80AD-0693-4D1B-A3872644C988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4745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06F74955-3AB0-D394-3FF5-162D9D0B267A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4746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F7B6569F-D0DE-0088-06FE-495B96C82B13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4747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9B1543CE-F967-25B8-9025-979D94DD87DA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4748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3F77AB52-0D0E-BE71-B570-AE522E85C9D6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64749" name="66*20*NW*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BC1A5076-2872-5916-39CE-C8DEBAC81B70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</p:grpSp>
      <p:grpSp>
        <p:nvGrpSpPr>
          <p:cNvPr id="64750" name="AppMessage" hidden="1">
            <a:extLst>
              <a:ext uri="{FF2B5EF4-FFF2-40B4-BE49-F238E27FC236}">
                <a16:creationId xmlns:a16="http://schemas.microsoft.com/office/drawing/2014/main" id="{F6B606D0-62F8-5FDD-217C-EA313B4B88A2}"/>
              </a:ext>
            </a:extLst>
          </p:cNvPr>
          <p:cNvGrpSpPr/>
          <p:nvPr/>
        </p:nvGrpSpPr>
        <p:grpSpPr>
          <a:xfrm>
            <a:off x="3979445" y="2515423"/>
            <a:ext cx="4191644" cy="1970313"/>
            <a:chOff x="3979445" y="2515423"/>
            <a:chExt cx="4191644" cy="1970313"/>
          </a:xfrm>
        </p:grpSpPr>
        <p:sp>
          <p:nvSpPr>
            <p:cNvPr id="64751" name="WindowAppMessage_" hidden="1">
              <a:extLst>
                <a:ext uri="{FF2B5EF4-FFF2-40B4-BE49-F238E27FC236}">
                  <a16:creationId xmlns:a16="http://schemas.microsoft.com/office/drawing/2014/main" id="{77B01EBC-54DB-9DD6-AEEB-95F362A9D472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Added 'C:\background.jpg' to clipboard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52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84026B7-02A1-BF7D-DB3F-25E927C899DD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4753" name="ExclamationAppMessage_" hidden="1">
              <a:extLst>
                <a:ext uri="{FF2B5EF4-FFF2-40B4-BE49-F238E27FC236}">
                  <a16:creationId xmlns:a16="http://schemas.microsoft.com/office/drawing/2014/main" id="{F323D023-3724-5896-A295-57C14237368A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754" name="ErrorAppMessage_" hidden="1">
              <a:extLst>
                <a:ext uri="{FF2B5EF4-FFF2-40B4-BE49-F238E27FC236}">
                  <a16:creationId xmlns:a16="http://schemas.microsoft.com/office/drawing/2014/main" id="{8B0994D5-BCF3-FBEF-FAF4-C7A7B5502AF1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755" name="InfoAppMessage_" hidden="1">
              <a:extLst>
                <a:ext uri="{FF2B5EF4-FFF2-40B4-BE49-F238E27FC236}">
                  <a16:creationId xmlns:a16="http://schemas.microsoft.com/office/drawing/2014/main" id="{D1835634-7B53-07D3-F191-2B3C568F1DE7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67561" name="App3D" hidden="1">
            <a:extLst>
              <a:ext uri="{FF2B5EF4-FFF2-40B4-BE49-F238E27FC236}">
                <a16:creationId xmlns:a16="http://schemas.microsoft.com/office/drawing/2014/main" id="{ED52619E-F0EE-9743-E751-D07146B13ED5}"/>
              </a:ext>
            </a:extLst>
          </p:cNvPr>
          <p:cNvGrpSpPr/>
          <p:nvPr/>
        </p:nvGrpSpPr>
        <p:grpSpPr>
          <a:xfrm>
            <a:off x="4026947" y="2287570"/>
            <a:ext cx="4529801" cy="2864904"/>
            <a:chOff x="4026947" y="2287570"/>
            <a:chExt cx="4529801" cy="2864904"/>
          </a:xfrm>
        </p:grpSpPr>
        <p:sp>
          <p:nvSpPr>
            <p:cNvPr id="67562" name="WindowApp3D_" hidden="1">
              <a:extLst>
                <a:ext uri="{FF2B5EF4-FFF2-40B4-BE49-F238E27FC236}">
                  <a16:creationId xmlns:a16="http://schemas.microsoft.com/office/drawing/2014/main" id="{2DB64A77-8A83-760D-68D8-1EF2115E5492}"/>
                </a:ext>
              </a:extLst>
            </p:cNvPr>
            <p:cNvSpPr/>
            <p:nvPr/>
          </p:nvSpPr>
          <p:spPr>
            <a:xfrm>
              <a:off x="4026947" y="2287570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63" name="HandleApp3D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C725C2-6550-DB28-B775-77BAAB73C125}"/>
                </a:ext>
              </a:extLst>
            </p:cNvPr>
            <p:cNvSpPr/>
            <p:nvPr/>
          </p:nvSpPr>
          <p:spPr>
            <a:xfrm>
              <a:off x="8449380" y="50524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64" name="Shape6App3D_" hidden="1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661DD45-8CDA-6F94-17C1-E21033C19373}"/>
                </a:ext>
              </a:extLst>
            </p:cNvPr>
            <p:cNvSpPr/>
            <p:nvPr/>
          </p:nvSpPr>
          <p:spPr>
            <a:xfrm>
              <a:off x="4247646" y="464518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7565" name="Shape7App3D_" hidden="1">
              <a:hlinkClick r:id="" action="ppaction://macro?name=RotXAdd"/>
              <a:extLst>
                <a:ext uri="{FF2B5EF4-FFF2-40B4-BE49-F238E27FC236}">
                  <a16:creationId xmlns:a16="http://schemas.microsoft.com/office/drawing/2014/main" id="{9602EE88-517B-051F-03AC-6C8C8350935B}"/>
                </a:ext>
              </a:extLst>
            </p:cNvPr>
            <p:cNvSpPr/>
            <p:nvPr/>
          </p:nvSpPr>
          <p:spPr>
            <a:xfrm>
              <a:off x="4247646" y="426691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7566" name="Shape8App3D_" hidden="1">
              <a:hlinkClick r:id="" action="ppaction://macro?name=RotYAdd"/>
              <a:extLst>
                <a:ext uri="{FF2B5EF4-FFF2-40B4-BE49-F238E27FC236}">
                  <a16:creationId xmlns:a16="http://schemas.microsoft.com/office/drawing/2014/main" id="{86EF433F-F2BD-A932-7317-199BCBC10949}"/>
                </a:ext>
              </a:extLst>
            </p:cNvPr>
            <p:cNvSpPr/>
            <p:nvPr/>
          </p:nvSpPr>
          <p:spPr>
            <a:xfrm>
              <a:off x="5597707" y="426691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7567" name="Shape9App3D_" hidden="1">
              <a:hlinkClick r:id="" action="ppaction://macro?name=RotYSub"/>
              <a:extLst>
                <a:ext uri="{FF2B5EF4-FFF2-40B4-BE49-F238E27FC236}">
                  <a16:creationId xmlns:a16="http://schemas.microsoft.com/office/drawing/2014/main" id="{EFD22153-EE72-F99E-A001-2E3678753A36}"/>
                </a:ext>
              </a:extLst>
            </p:cNvPr>
            <p:cNvSpPr/>
            <p:nvPr/>
          </p:nvSpPr>
          <p:spPr>
            <a:xfrm>
              <a:off x="5607736" y="464518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7568" name="Shape10App3D_" hidden="1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825D412-8743-5C55-F281-E925DE2429B9}"/>
                </a:ext>
              </a:extLst>
            </p:cNvPr>
            <p:cNvSpPr/>
            <p:nvPr/>
          </p:nvSpPr>
          <p:spPr>
            <a:xfrm>
              <a:off x="6978490" y="42663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7569" name="Shape11App3D_" hidden="1">
              <a:hlinkClick r:id="" action="ppaction://macro?name=RotZSub"/>
              <a:extLst>
                <a:ext uri="{FF2B5EF4-FFF2-40B4-BE49-F238E27FC236}">
                  <a16:creationId xmlns:a16="http://schemas.microsoft.com/office/drawing/2014/main" id="{62C57B13-0046-9375-C4A3-4309A66811B9}"/>
                </a:ext>
              </a:extLst>
            </p:cNvPr>
            <p:cNvSpPr/>
            <p:nvPr/>
          </p:nvSpPr>
          <p:spPr>
            <a:xfrm>
              <a:off x="6988519" y="46446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7570" name="Shape2App3D_" hidden="1">
              <a:extLst>
                <a:ext uri="{FF2B5EF4-FFF2-40B4-BE49-F238E27FC236}">
                  <a16:creationId xmlns:a16="http://schemas.microsoft.com/office/drawing/2014/main" id="{1CD268CE-88EE-7E90-6D90-7E7A173DFAE6}"/>
                </a:ext>
              </a:extLst>
            </p:cNvPr>
            <p:cNvSpPr/>
            <p:nvPr/>
          </p:nvSpPr>
          <p:spPr>
            <a:xfrm>
              <a:off x="5562680" y="2571408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7571" name="AppNotes" hidden="1">
            <a:extLst>
              <a:ext uri="{FF2B5EF4-FFF2-40B4-BE49-F238E27FC236}">
                <a16:creationId xmlns:a16="http://schemas.microsoft.com/office/drawing/2014/main" id="{D3640C82-7C80-EAD9-09AE-9F1067B3BAFD}"/>
              </a:ext>
            </a:extLst>
          </p:cNvPr>
          <p:cNvGrpSpPr/>
          <p:nvPr/>
        </p:nvGrpSpPr>
        <p:grpSpPr>
          <a:xfrm>
            <a:off x="3979446" y="2366528"/>
            <a:ext cx="4313946" cy="2396646"/>
            <a:chOff x="3979446" y="2366528"/>
            <a:chExt cx="4313946" cy="2396646"/>
          </a:xfrm>
        </p:grpSpPr>
        <p:sp>
          <p:nvSpPr>
            <p:cNvPr id="67572" name="WindowAppNotes_" hidden="1">
              <a:extLst>
                <a:ext uri="{FF2B5EF4-FFF2-40B4-BE49-F238E27FC236}">
                  <a16:creationId xmlns:a16="http://schemas.microsoft.com/office/drawing/2014/main" id="{B7961A33-6518-C36D-81E9-1609DCE00148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7573" name="AXTextBox2AppNotes_" hidden="1">
              <a:extLst>
                <a:ext uri="{FF2B5EF4-FFF2-40B4-BE49-F238E27FC236}">
                  <a16:creationId xmlns:a16="http://schemas.microsoft.com/office/drawing/2014/main" id="{FA87D29B-D432-D8CB-8B6E-D27EB6DCDDA1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4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272343-5F79-8A43-FC16-13F04E8EBA33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5" name="66*20*SW*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20FED576-E067-7879-0395-DB34B157277D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73024" name="66*20*SW*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59780C7D-BBC1-F85E-7EA7-A37B53F4CE4A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73025" name="66*20*SW*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9719127E-4B61-0AFA-8817-19619FE029D9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73026" name="AppGuess" hidden="1">
            <a:extLst>
              <a:ext uri="{FF2B5EF4-FFF2-40B4-BE49-F238E27FC236}">
                <a16:creationId xmlns:a16="http://schemas.microsoft.com/office/drawing/2014/main" id="{63F19445-0614-8513-330C-B5C08A7B4C5E}"/>
              </a:ext>
            </a:extLst>
          </p:cNvPr>
          <p:cNvGrpSpPr/>
          <p:nvPr/>
        </p:nvGrpSpPr>
        <p:grpSpPr>
          <a:xfrm>
            <a:off x="3874936" y="2569107"/>
            <a:ext cx="4529021" cy="2001939"/>
            <a:chOff x="3874936" y="2569107"/>
            <a:chExt cx="4529021" cy="2001939"/>
          </a:xfrm>
        </p:grpSpPr>
        <p:sp>
          <p:nvSpPr>
            <p:cNvPr id="73027" name="WindowAppGuess_" hidden="1">
              <a:extLst>
                <a:ext uri="{FF2B5EF4-FFF2-40B4-BE49-F238E27FC236}">
                  <a16:creationId xmlns:a16="http://schemas.microsoft.com/office/drawing/2014/main" id="{AE2E848A-C64D-6540-DD59-703687D906E4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2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28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709DAE6-1488-84A2-7FB5-B198AAC3EE96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29" name="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B7569449-3BAE-D501-ACE7-C33603439AF6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73030" name="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58BE449D-47E1-803D-9D6A-C77791F5FECA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73031" name="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1FAF3124-0CC8-2BB7-6654-4769C41EFBDD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73032" name="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310AF07-AD29-B0ED-A7CE-D5E01A387B7A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73033" name="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FC7B7F99-19DC-3F63-A62C-6660A16D6502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73034" name="Shape11AppGuess_" hidden="1">
              <a:extLst>
                <a:ext uri="{FF2B5EF4-FFF2-40B4-BE49-F238E27FC236}">
                  <a16:creationId xmlns:a16="http://schemas.microsoft.com/office/drawing/2014/main" id="{2F089502-2BCC-98F1-1F45-94354E52C7D1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77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</p:grpSp>
      <p:grpSp>
        <p:nvGrpSpPr>
          <p:cNvPr id="73059" name="AppTaskmgr" hidden="1">
            <a:extLst>
              <a:ext uri="{FF2B5EF4-FFF2-40B4-BE49-F238E27FC236}">
                <a16:creationId xmlns:a16="http://schemas.microsoft.com/office/drawing/2014/main" id="{E564B45C-BF6E-F9B1-9470-78150900715C}"/>
              </a:ext>
            </a:extLst>
          </p:cNvPr>
          <p:cNvGrpSpPr/>
          <p:nvPr/>
        </p:nvGrpSpPr>
        <p:grpSpPr>
          <a:xfrm>
            <a:off x="3976672" y="1750231"/>
            <a:ext cx="4325551" cy="3646114"/>
            <a:chOff x="3976672" y="1750231"/>
            <a:chExt cx="4325551" cy="3646114"/>
          </a:xfrm>
        </p:grpSpPr>
        <p:sp>
          <p:nvSpPr>
            <p:cNvPr id="62018" name="WindowAppTaskmgr_" hidden="1">
              <a:extLst>
                <a:ext uri="{FF2B5EF4-FFF2-40B4-BE49-F238E27FC236}">
                  <a16:creationId xmlns:a16="http://schemas.microsoft.com/office/drawing/2014/main" id="{E4E333A4-AFF6-D85B-54E8-A7843E2B0C4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2019" name="HandleAppTaskmg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8984821-1FB8-FC73-9637-9873CE27876C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0" name="Shape6AppTaskmgr_" hidden="1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C5E9CC20-47AD-4309-9453-7B4FB5AF9A4E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2021" name="Proc1AppTaskmgr_" hidden="1">
              <a:extLst>
                <a:ext uri="{FF2B5EF4-FFF2-40B4-BE49-F238E27FC236}">
                  <a16:creationId xmlns:a16="http://schemas.microsoft.com/office/drawing/2014/main" id="{D6588DAD-558D-87C6-00E5-D1B446A789E9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2" name="Proc2AppTaskmgr_" hidden="1">
              <a:extLst>
                <a:ext uri="{FF2B5EF4-FFF2-40B4-BE49-F238E27FC236}">
                  <a16:creationId xmlns:a16="http://schemas.microsoft.com/office/drawing/2014/main" id="{C0755F0C-9430-E540-E0CE-49748938E6A5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3" name="Proc3AppTaskmgr_" hidden="1">
              <a:extLst>
                <a:ext uri="{FF2B5EF4-FFF2-40B4-BE49-F238E27FC236}">
                  <a16:creationId xmlns:a16="http://schemas.microsoft.com/office/drawing/2014/main" id="{7D18FD6B-3CB6-8E81-B5D8-239CD97B1DC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4" name="Proc4AppTaskmgr_" hidden="1">
              <a:extLst>
                <a:ext uri="{FF2B5EF4-FFF2-40B4-BE49-F238E27FC236}">
                  <a16:creationId xmlns:a16="http://schemas.microsoft.com/office/drawing/2014/main" id="{38248214-3ED1-5D1F-72FA-21D5D145BE9B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5" name="Proc5AppTaskmgr_" hidden="1">
              <a:extLst>
                <a:ext uri="{FF2B5EF4-FFF2-40B4-BE49-F238E27FC236}">
                  <a16:creationId xmlns:a16="http://schemas.microsoft.com/office/drawing/2014/main" id="{F94BEB7D-651A-8F35-E618-E3E5E538912E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6" name="Proc6AppTaskmgr_" hidden="1">
              <a:extLst>
                <a:ext uri="{FF2B5EF4-FFF2-40B4-BE49-F238E27FC236}">
                  <a16:creationId xmlns:a16="http://schemas.microsoft.com/office/drawing/2014/main" id="{AA460F56-A428-AF90-8734-EAAF6264D639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7" name="Proc7AppTaskmgr_" hidden="1">
              <a:extLst>
                <a:ext uri="{FF2B5EF4-FFF2-40B4-BE49-F238E27FC236}">
                  <a16:creationId xmlns:a16="http://schemas.microsoft.com/office/drawing/2014/main" id="{19DC7D44-4C26-91C2-03BA-A71CB1839CB6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8" name="Proc8AppTaskmgr_" hidden="1">
              <a:extLst>
                <a:ext uri="{FF2B5EF4-FFF2-40B4-BE49-F238E27FC236}">
                  <a16:creationId xmlns:a16="http://schemas.microsoft.com/office/drawing/2014/main" id="{C7CFC837-F7C6-F833-74A3-F9791D2B1606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9" name="Proc9AppTaskmgr_" hidden="1">
              <a:extLst>
                <a:ext uri="{FF2B5EF4-FFF2-40B4-BE49-F238E27FC236}">
                  <a16:creationId xmlns:a16="http://schemas.microsoft.com/office/drawing/2014/main" id="{6866CED4-43CE-34E3-A18B-5C88A79CBAEE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0" name="Proc10AppTaskmgr_" hidden="1">
              <a:extLst>
                <a:ext uri="{FF2B5EF4-FFF2-40B4-BE49-F238E27FC236}">
                  <a16:creationId xmlns:a16="http://schemas.microsoft.com/office/drawing/2014/main" id="{7A2D13D7-7D8B-6775-CB18-1BF454853DCD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1" name="AppVideoPlayer" hidden="1">
            <a:extLst>
              <a:ext uri="{FF2B5EF4-FFF2-40B4-BE49-F238E27FC236}">
                <a16:creationId xmlns:a16="http://schemas.microsoft.com/office/drawing/2014/main" id="{6D59D906-96CC-20A3-77EC-9F80F91AA9E1}"/>
              </a:ext>
            </a:extLst>
          </p:cNvPr>
          <p:cNvGrpSpPr/>
          <p:nvPr/>
        </p:nvGrpSpPr>
        <p:grpSpPr>
          <a:xfrm>
            <a:off x="3901943" y="2255633"/>
            <a:ext cx="4473476" cy="2561433"/>
            <a:chOff x="3901943" y="2255633"/>
            <a:chExt cx="4473476" cy="2561433"/>
          </a:xfrm>
        </p:grpSpPr>
        <p:sp>
          <p:nvSpPr>
            <p:cNvPr id="62032" name="WindowAppVideoPlayer_" hidden="1">
              <a:extLst>
                <a:ext uri="{FF2B5EF4-FFF2-40B4-BE49-F238E27FC236}">
                  <a16:creationId xmlns:a16="http://schemas.microsoft.com/office/drawing/2014/main" id="{5A3E0E02-03C0-EB59-53F6-54313B37E8E3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3" name="HandleAppVideo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477F212-1DD2-114C-21AD-EC83630CCD33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4" name="AppCalc" hidden="1">
            <a:extLst>
              <a:ext uri="{FF2B5EF4-FFF2-40B4-BE49-F238E27FC236}">
                <a16:creationId xmlns:a16="http://schemas.microsoft.com/office/drawing/2014/main" id="{BAD5F368-6270-8ABC-2FED-6A21628D7DC4}"/>
              </a:ext>
            </a:extLst>
          </p:cNvPr>
          <p:cNvGrpSpPr/>
          <p:nvPr/>
        </p:nvGrpSpPr>
        <p:grpSpPr>
          <a:xfrm>
            <a:off x="4937043" y="1935573"/>
            <a:ext cx="2404809" cy="3274740"/>
            <a:chOff x="4937043" y="1935573"/>
            <a:chExt cx="2404809" cy="3274740"/>
          </a:xfrm>
        </p:grpSpPr>
        <p:sp>
          <p:nvSpPr>
            <p:cNvPr id="62035" name="WindowAppCalc_" hidden="1">
              <a:extLst>
                <a:ext uri="{FF2B5EF4-FFF2-40B4-BE49-F238E27FC236}">
                  <a16:creationId xmlns:a16="http://schemas.microsoft.com/office/drawing/2014/main" id="{E263D58C-B43C-73CF-569C-86C63B70DF36}"/>
                </a:ext>
              </a:extLst>
            </p:cNvPr>
            <p:cNvSpPr/>
            <p:nvPr/>
          </p:nvSpPr>
          <p:spPr>
            <a:xfrm>
              <a:off x="4937043" y="1935573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36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292596E-C114-3A6A-FCC1-611364D03BC8}"/>
                </a:ext>
              </a:extLst>
            </p:cNvPr>
            <p:cNvSpPr/>
            <p:nvPr/>
          </p:nvSpPr>
          <p:spPr>
            <a:xfrm>
              <a:off x="7234484" y="511030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2037" name="Shape6AppCalc_" hidden="1">
              <a:extLst>
                <a:ext uri="{FF2B5EF4-FFF2-40B4-BE49-F238E27FC236}">
                  <a16:creationId xmlns:a16="http://schemas.microsoft.com/office/drawing/2014/main" id="{A8D4E448-7932-86CE-0A7D-E16E70E70EB8}"/>
                </a:ext>
              </a:extLst>
            </p:cNvPr>
            <p:cNvGrpSpPr/>
            <p:nvPr/>
          </p:nvGrpSpPr>
          <p:grpSpPr>
            <a:xfrm>
              <a:off x="5066007" y="2522155"/>
              <a:ext cx="2053580" cy="2422099"/>
              <a:chOff x="12428524" y="1036281"/>
              <a:chExt cx="2053580" cy="2422099"/>
            </a:xfrm>
          </p:grpSpPr>
          <p:sp>
            <p:nvSpPr>
              <p:cNvPr id="6204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FDD335-7541-6385-DB6D-0C8D4F18298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205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FDE228B-3FC9-D8E1-A732-5B4E4AA3421A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205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884D05C-9676-E871-A68D-0D1794FBB586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205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9CCE685-13BA-9082-3F32-DFD031A3B352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205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BA201B2-145C-F4B7-3485-893D4BC28884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205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A7112E1-FA5E-BF62-C242-2EA2C80FD20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205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A2E7B60-65DE-0522-DC69-8295D3F4C28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205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903C06A-5D91-3A95-5A5F-A3254EBE517C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205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77E3E1A-844D-CD99-45E6-D195A7FBAE21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205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B88F3A1-0FF5-CD39-E70C-26FB71EFFABC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05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1DF8D884-88C1-477D-9272-2CD36EC3812C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206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97B177E5-25F0-6BA6-E3EB-7BCFDD125B65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206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3DC43DD-6069-A7EC-7CE1-21B9A38195E2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206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1F426922-80FF-4F6A-5D6C-04C645854DDF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206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A407403-73AA-7F40-DCBB-ABE50FC2C712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206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9D878B8-F3FB-CD66-99B9-FCBB7EA86A0C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206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7F62F218-4D24-8002-F97D-8EF190F47DF2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206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82D4084-7E83-1377-CD98-5ADA5C2F47FF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2038" name="Shape7AppCalc_" hidden="1">
              <a:extLst>
                <a:ext uri="{FF2B5EF4-FFF2-40B4-BE49-F238E27FC236}">
                  <a16:creationId xmlns:a16="http://schemas.microsoft.com/office/drawing/2014/main" id="{6D4C4A53-D056-7019-8D06-439F80F648FE}"/>
                </a:ext>
              </a:extLst>
            </p:cNvPr>
            <p:cNvSpPr txBox="1"/>
            <p:nvPr/>
          </p:nvSpPr>
          <p:spPr>
            <a:xfrm>
              <a:off x="6156004" y="202035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39" name="Shape8AppCalc_" hidden="1">
              <a:extLst>
                <a:ext uri="{FF2B5EF4-FFF2-40B4-BE49-F238E27FC236}">
                  <a16:creationId xmlns:a16="http://schemas.microsoft.com/office/drawing/2014/main" id="{8BD44256-D9C0-2EC0-77EE-131EA1AE6BED}"/>
                </a:ext>
              </a:extLst>
            </p:cNvPr>
            <p:cNvSpPr txBox="1"/>
            <p:nvPr/>
          </p:nvSpPr>
          <p:spPr>
            <a:xfrm>
              <a:off x="6136745" y="2013064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</p:grpSp>
      <p:grpSp>
        <p:nvGrpSpPr>
          <p:cNvPr id="94975" name="AppModalFiles" hidden="1">
            <a:extLst>
              <a:ext uri="{FF2B5EF4-FFF2-40B4-BE49-F238E27FC236}">
                <a16:creationId xmlns:a16="http://schemas.microsoft.com/office/drawing/2014/main" id="{D21E2B2B-16AD-C550-3BF3-D3DE9EA43A1C}"/>
              </a:ext>
            </a:extLst>
          </p:cNvPr>
          <p:cNvGrpSpPr/>
          <p:nvPr/>
        </p:nvGrpSpPr>
        <p:grpSpPr>
          <a:xfrm>
            <a:off x="2800544" y="1348061"/>
            <a:ext cx="6598665" cy="4349429"/>
            <a:chOff x="2800544" y="1348061"/>
            <a:chExt cx="6598665" cy="4349429"/>
          </a:xfrm>
        </p:grpSpPr>
        <p:sp>
          <p:nvSpPr>
            <p:cNvPr id="94976" name="WindowAppModalFiles_" hidden="1">
              <a:extLst>
                <a:ext uri="{FF2B5EF4-FFF2-40B4-BE49-F238E27FC236}">
                  <a16:creationId xmlns:a16="http://schemas.microsoft.com/office/drawing/2014/main" id="{AA379BDF-B3E9-2761-16AD-300A565B9D2D}"/>
                </a:ext>
              </a:extLst>
            </p:cNvPr>
            <p:cNvSpPr/>
            <p:nvPr/>
          </p:nvSpPr>
          <p:spPr>
            <a:xfrm>
              <a:off x="2800544" y="1348061"/>
              <a:ext cx="6597012" cy="4349429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977" name="TopPanelAppModalFiles_" hidden="1">
              <a:extLst>
                <a:ext uri="{FF2B5EF4-FFF2-40B4-BE49-F238E27FC236}">
                  <a16:creationId xmlns:a16="http://schemas.microsoft.com/office/drawing/2014/main" id="{3B6A9063-F711-18D8-8F5C-03BE0835B05D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4978" name="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FC94DB7E-5D98-B127-1B38-D9A4C4EC52B7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4979" name="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5BCAFCA-EB3C-6EE8-C724-B145A48ABFA1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94980" name="PathAppModalFiles_" hidden="1">
              <a:extLst>
                <a:ext uri="{FF2B5EF4-FFF2-40B4-BE49-F238E27FC236}">
                  <a16:creationId xmlns:a16="http://schemas.microsoft.com/office/drawing/2014/main" id="{9F68C45A-B564-580E-3C0D-908742A1E8D1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4981" name="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97D59CFE-9503-5496-D746-CA9AA877E8AA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4982" name="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7CB76AEB-6A4B-F405-D299-D9439A4C388F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4983" name="SelectedFileAppModalFIles_AppModalFiles_" hidden="1">
              <a:extLst>
                <a:ext uri="{FF2B5EF4-FFF2-40B4-BE49-F238E27FC236}">
                  <a16:creationId xmlns:a16="http://schemas.microsoft.com/office/drawing/2014/main" id="{33684C6D-7161-9663-586B-D598EB7960C5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94984" name="InnerWindowAppModalFiles_" hidden="1">
              <a:extLst>
                <a:ext uri="{FF2B5EF4-FFF2-40B4-BE49-F238E27FC236}">
                  <a16:creationId xmlns:a16="http://schemas.microsoft.com/office/drawing/2014/main" id="{09E5AF8B-A04B-C0AE-902A-752FDF9982C5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985" name="BottomPanelAppModalFiles_" hidden="1">
              <a:extLst>
                <a:ext uri="{FF2B5EF4-FFF2-40B4-BE49-F238E27FC236}">
                  <a16:creationId xmlns:a16="http://schemas.microsoft.com/office/drawing/2014/main" id="{B8CB9E63-E770-A004-EB5A-FE1B12032B15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94986" name="AXTextBox1AppModalFiles_" hidden="1">
              <a:extLst>
                <a:ext uri="{FF2B5EF4-FFF2-40B4-BE49-F238E27FC236}">
                  <a16:creationId xmlns:a16="http://schemas.microsoft.com/office/drawing/2014/main" id="{9832385A-F581-8ECA-FFC8-29FD2085E081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4987" name="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F2CDAD39-E7F1-340D-9D59-FD5718572E58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94988" name="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AAC38ECD-8703-B22D-B243-134446E2355F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100813" name="AppWords" hidden="1">
            <a:extLst>
              <a:ext uri="{FF2B5EF4-FFF2-40B4-BE49-F238E27FC236}">
                <a16:creationId xmlns:a16="http://schemas.microsoft.com/office/drawing/2014/main" id="{70F63275-F06F-1316-17DD-13BFF0028E13}"/>
              </a:ext>
            </a:extLst>
          </p:cNvPr>
          <p:cNvGrpSpPr/>
          <p:nvPr/>
        </p:nvGrpSpPr>
        <p:grpSpPr>
          <a:xfrm>
            <a:off x="2400449" y="1112436"/>
            <a:ext cx="7383530" cy="5079752"/>
            <a:chOff x="2400449" y="1112436"/>
            <a:chExt cx="7383530" cy="5079752"/>
          </a:xfrm>
        </p:grpSpPr>
        <p:sp>
          <p:nvSpPr>
            <p:cNvPr id="100814" name="WindowAppWords_" hidden="1">
              <a:extLst>
                <a:ext uri="{FF2B5EF4-FFF2-40B4-BE49-F238E27FC236}">
                  <a16:creationId xmlns:a16="http://schemas.microsoft.com/office/drawing/2014/main" id="{58AC0245-23BF-F926-784C-D25E199BE92E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0815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ED8F32C-8952-697B-CBF8-4B6B8F7CB934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0816" name="WYSIWYGbackdropAppWords_" hidden="1">
              <a:extLst>
                <a:ext uri="{FF2B5EF4-FFF2-40B4-BE49-F238E27FC236}">
                  <a16:creationId xmlns:a16="http://schemas.microsoft.com/office/drawing/2014/main" id="{6E75A9E7-35D4-22AE-EC49-1DF92C76D022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17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A57272D0-83D4-7A79-364B-5549D2FA0039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100818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DA171636-3137-387A-1E58-A1A5180758F7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00819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4D8A57C4-496A-7C84-A747-7A4CA6091847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00820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5C3D7F2C-A195-3F88-4743-B49573C44313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00821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43034096-1E47-DD92-C316-87EE40CDC614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00822" name="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0D56D198-806F-CEB2-DE8A-DE715AA518D0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00823" name="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49B01A5C-E481-C1B4-8FBC-27A2AC4A65EE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00824" name="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FBDA23A3-2527-83CA-1520-2C0DB4DACED6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00825" name="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CFC46A8A-9E79-7E78-F2C0-C205293C8775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00826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B0B25E15-6795-B078-FAFC-715AEB82FACC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0827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4D4993CF-511E-B8F2-4D79-C18E394C5378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0828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BED918AB-09AE-55E2-A5CA-6DF5F754B4A2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0829" name="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F3E0A4D5-DB2D-A49B-C473-10A743989ABB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100830" name="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5CF5351F-3244-7AA5-3E11-363E4743248F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100831" name="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2AEF5BCF-2123-FD92-3BCD-F06FBB9E9C05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100832" name="SizeLabelAppWords_" hidden="1">
              <a:extLst>
                <a:ext uri="{FF2B5EF4-FFF2-40B4-BE49-F238E27FC236}">
                  <a16:creationId xmlns:a16="http://schemas.microsoft.com/office/drawing/2014/main" id="{21C862FF-1199-2B74-4005-A10A09C01E2E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100833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BD513C14-8E72-75CA-2115-5F47B7AAB5C4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4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EEE8B517-E2A9-6DBB-E484-CDBAF2A18A48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5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E7720F50-58B8-A84C-AD15-6CC020AA904A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6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5E9AE159-3A58-D6B6-4D0B-679A3DD61305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7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7306AD3-9FE4-752B-04A5-AE0BB83F6E3E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8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B939FEA2-DC5D-151F-521F-BA9D72682CB6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9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A8B6E0B-5288-DBB6-A181-380EA1833AC4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0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50D4CC0-D58E-15BD-6FE8-CD3A8C21D414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1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FC67C42-70B4-02AF-C4B2-14272C4932D4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2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81CE19D3-BD8E-C59A-463E-A58154D5606C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3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E8F7ACD6-A2D7-F560-BA98-A6A0AC572B95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100844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14542F85-A6D3-815D-052E-213D5678489B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100845" name="DummyShapeAppWords_" hidden="1">
              <a:extLst>
                <a:ext uri="{FF2B5EF4-FFF2-40B4-BE49-F238E27FC236}">
                  <a16:creationId xmlns:a16="http://schemas.microsoft.com/office/drawing/2014/main" id="{C4B17CB0-2520-66DF-3D51-914248C90104}"/>
                </a:ext>
              </a:extLst>
            </p:cNvPr>
            <p:cNvSpPr/>
            <p:nvPr/>
          </p:nvSpPr>
          <p:spPr>
            <a:xfrm>
              <a:off x="3844669" y="2072932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6" name="AXTextBox2AppWords_" hidden="1">
              <a:extLst>
                <a:ext uri="{FF2B5EF4-FFF2-40B4-BE49-F238E27FC236}">
                  <a16:creationId xmlns:a16="http://schemas.microsoft.com/office/drawing/2014/main" id="{1EFBD957-AADE-166C-EEC5-4F11BF79A924}"/>
                </a:ext>
              </a:extLst>
            </p:cNvPr>
            <p:cNvSpPr/>
            <p:nvPr/>
          </p:nvSpPr>
          <p:spPr>
            <a:xfrm>
              <a:off x="3849274" y="2072932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847" name="AssocIconAppWords_" hidden="1">
              <a:extLst>
                <a:ext uri="{FF2B5EF4-FFF2-40B4-BE49-F238E27FC236}">
                  <a16:creationId xmlns:a16="http://schemas.microsoft.com/office/drawing/2014/main" id="{F845E73D-CB7F-F49D-0861-C7B6FA129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5428" y="5152937"/>
              <a:ext cx="748811" cy="778763"/>
            </a:xfrm>
            <a:prstGeom prst="rect">
              <a:avLst/>
            </a:prstGeom>
          </p:spPr>
        </p:pic>
      </p:grpSp>
      <p:grpSp>
        <p:nvGrpSpPr>
          <p:cNvPr id="107536" name="AppComponents" hidden="1">
            <a:extLst>
              <a:ext uri="{FF2B5EF4-FFF2-40B4-BE49-F238E27FC236}">
                <a16:creationId xmlns:a16="http://schemas.microsoft.com/office/drawing/2014/main" id="{2C654CEE-49CF-8E4B-1C9F-E30F19E073B6}"/>
              </a:ext>
            </a:extLst>
          </p:cNvPr>
          <p:cNvGrpSpPr/>
          <p:nvPr/>
        </p:nvGrpSpPr>
        <p:grpSpPr>
          <a:xfrm>
            <a:off x="3528259" y="2870772"/>
            <a:ext cx="4216328" cy="1968088"/>
            <a:chOff x="3528259" y="2870772"/>
            <a:chExt cx="4216328" cy="1968088"/>
          </a:xfrm>
        </p:grpSpPr>
        <p:sp>
          <p:nvSpPr>
            <p:cNvPr id="107537" name="WindowAppComponents_" hidden="1">
              <a:extLst>
                <a:ext uri="{FF2B5EF4-FFF2-40B4-BE49-F238E27FC236}">
                  <a16:creationId xmlns:a16="http://schemas.microsoft.com/office/drawing/2014/main" id="{7D8AA6D6-6D7F-E926-DAD3-89278641F3FF}"/>
                </a:ext>
              </a:extLst>
            </p:cNvPr>
            <p:cNvSpPr/>
            <p:nvPr/>
          </p:nvSpPr>
          <p:spPr>
            <a:xfrm>
              <a:off x="3528259" y="2870772"/>
              <a:ext cx="4111196" cy="188948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8" name="HandleAppComponent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52F3CB-E449-B3B0-873E-8FFD9B603B8C}"/>
                </a:ext>
              </a:extLst>
            </p:cNvPr>
            <p:cNvSpPr/>
            <p:nvPr/>
          </p:nvSpPr>
          <p:spPr>
            <a:xfrm>
              <a:off x="7639455" y="476026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9" name="LoadFil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3A9D3BB8-6814-0F8D-2236-A0D1785373BC}"/>
                </a:ext>
              </a:extLst>
            </p:cNvPr>
            <p:cNvSpPr/>
            <p:nvPr/>
          </p:nvSpPr>
          <p:spPr>
            <a:xfrm>
              <a:off x="3641023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Load file</a:t>
              </a:r>
            </a:p>
          </p:txBody>
        </p:sp>
        <p:sp>
          <p:nvSpPr>
            <p:cNvPr id="107540" name="Info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3796B4C2-C042-BC1F-B9C6-478409B987F2}"/>
                </a:ext>
              </a:extLst>
            </p:cNvPr>
            <p:cNvSpPr/>
            <p:nvPr/>
          </p:nvSpPr>
          <p:spPr>
            <a:xfrm>
              <a:off x="3641022" y="3754800"/>
              <a:ext cx="71048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Info</a:t>
              </a:r>
            </a:p>
          </p:txBody>
        </p:sp>
        <p:sp>
          <p:nvSpPr>
            <p:cNvPr id="107541" name="Title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920DC235-F9CC-2003-39CE-58AF67D54E79}"/>
                </a:ext>
              </a:extLst>
            </p:cNvPr>
            <p:cNvSpPr/>
            <p:nvPr/>
          </p:nvSpPr>
          <p:spPr>
            <a:xfrm>
              <a:off x="3633586" y="4319118"/>
              <a:ext cx="710484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Title</a:t>
              </a:r>
            </a:p>
          </p:txBody>
        </p:sp>
        <p:sp>
          <p:nvSpPr>
            <p:cNvPr id="107542" name="Sav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E4DC186C-0B4A-C4F6-4948-A8DA589755A3}"/>
                </a:ext>
              </a:extLst>
            </p:cNvPr>
            <p:cNvSpPr/>
            <p:nvPr/>
          </p:nvSpPr>
          <p:spPr>
            <a:xfrm>
              <a:off x="4965619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file</a:t>
              </a:r>
            </a:p>
          </p:txBody>
        </p:sp>
        <p:sp>
          <p:nvSpPr>
            <p:cNvPr id="107543" name="Error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FBB28CA-095A-30FE-284E-B68642B624BB}"/>
                </a:ext>
              </a:extLst>
            </p:cNvPr>
            <p:cNvSpPr/>
            <p:nvPr/>
          </p:nvSpPr>
          <p:spPr>
            <a:xfrm>
              <a:off x="4424406" y="3754800"/>
              <a:ext cx="73377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Error</a:t>
              </a:r>
            </a:p>
          </p:txBody>
        </p:sp>
        <p:sp>
          <p:nvSpPr>
            <p:cNvPr id="107544" name="Exclamation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930E6526-E943-2C0D-796B-76B3A3D8DCB7}"/>
                </a:ext>
              </a:extLst>
            </p:cNvPr>
            <p:cNvSpPr/>
            <p:nvPr/>
          </p:nvSpPr>
          <p:spPr>
            <a:xfrm>
              <a:off x="5231075" y="3757128"/>
              <a:ext cx="128988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Exclamation</a:t>
              </a:r>
            </a:p>
          </p:txBody>
        </p:sp>
        <p:sp>
          <p:nvSpPr>
            <p:cNvPr id="107545" name="Generic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63EA326-8DD1-E7D4-9FFF-329E12AF1B8E}"/>
                </a:ext>
              </a:extLst>
            </p:cNvPr>
            <p:cNvSpPr/>
            <p:nvPr/>
          </p:nvSpPr>
          <p:spPr>
            <a:xfrm>
              <a:off x="6593854" y="3754799"/>
              <a:ext cx="94061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Generic</a:t>
              </a:r>
            </a:p>
          </p:txBody>
        </p:sp>
        <p:sp>
          <p:nvSpPr>
            <p:cNvPr id="107546" name="LabelModalFilesAppComponents_" hidden="1">
              <a:extLst>
                <a:ext uri="{FF2B5EF4-FFF2-40B4-BE49-F238E27FC236}">
                  <a16:creationId xmlns:a16="http://schemas.microsoft.com/office/drawing/2014/main" id="{2DCC264F-E0CB-A982-E334-C7E22AAA830B}"/>
                </a:ext>
              </a:extLst>
            </p:cNvPr>
            <p:cNvSpPr txBox="1"/>
            <p:nvPr/>
          </p:nvSpPr>
          <p:spPr>
            <a:xfrm>
              <a:off x="3556717" y="2927640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ModalFiles</a:t>
              </a:r>
            </a:p>
          </p:txBody>
        </p:sp>
        <p:sp>
          <p:nvSpPr>
            <p:cNvPr id="107547" name="LabelMessageAppComponents_" hidden="1">
              <a:extLst>
                <a:ext uri="{FF2B5EF4-FFF2-40B4-BE49-F238E27FC236}">
                  <a16:creationId xmlns:a16="http://schemas.microsoft.com/office/drawing/2014/main" id="{6D2B183F-10C6-C5A8-92D7-4DE4869E8188}"/>
                </a:ext>
              </a:extLst>
            </p:cNvPr>
            <p:cNvSpPr txBox="1"/>
            <p:nvPr/>
          </p:nvSpPr>
          <p:spPr>
            <a:xfrm>
              <a:off x="3556716" y="3498259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Message</a:t>
              </a:r>
            </a:p>
          </p:txBody>
        </p:sp>
        <p:sp>
          <p:nvSpPr>
            <p:cNvPr id="107548" name="LabelInputBoxAppComponents_" hidden="1">
              <a:extLst>
                <a:ext uri="{FF2B5EF4-FFF2-40B4-BE49-F238E27FC236}">
                  <a16:creationId xmlns:a16="http://schemas.microsoft.com/office/drawing/2014/main" id="{AD925B74-5D50-47EC-009F-F7AF0BEE92D2}"/>
                </a:ext>
              </a:extLst>
            </p:cNvPr>
            <p:cNvSpPr txBox="1"/>
            <p:nvPr/>
          </p:nvSpPr>
          <p:spPr>
            <a:xfrm>
              <a:off x="3549278" y="4072897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InputBox</a:t>
              </a:r>
            </a:p>
          </p:txBody>
        </p:sp>
        <p:sp>
          <p:nvSpPr>
            <p:cNvPr id="107549" name="Text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626104EE-1065-A90B-D381-0C3320864B91}"/>
                </a:ext>
              </a:extLst>
            </p:cNvPr>
            <p:cNvSpPr/>
            <p:nvPr/>
          </p:nvSpPr>
          <p:spPr>
            <a:xfrm>
              <a:off x="4416968" y="4319118"/>
              <a:ext cx="67842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Text</a:t>
              </a:r>
            </a:p>
          </p:txBody>
        </p:sp>
        <p:sp>
          <p:nvSpPr>
            <p:cNvPr id="107550" name="DisplayShapeButtonAppComponents_" hidden="1">
              <a:hlinkClick r:id="" action="ppaction://macro?name=AppComponentsDisplayShape"/>
              <a:extLst>
                <a:ext uri="{FF2B5EF4-FFF2-40B4-BE49-F238E27FC236}">
                  <a16:creationId xmlns:a16="http://schemas.microsoft.com/office/drawing/2014/main" id="{A9DD1BDC-1C02-0FD3-259B-E145C0C149A4}"/>
                </a:ext>
              </a:extLst>
            </p:cNvPr>
            <p:cNvSpPr/>
            <p:nvPr/>
          </p:nvSpPr>
          <p:spPr>
            <a:xfrm>
              <a:off x="6290215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Disp. shape</a:t>
              </a:r>
            </a:p>
          </p:txBody>
        </p:sp>
        <p:sp>
          <p:nvSpPr>
            <p:cNvPr id="107551" name="ValuesAppComponents_" hidden="1">
              <a:extLst>
                <a:ext uri="{FF2B5EF4-FFF2-40B4-BE49-F238E27FC236}">
                  <a16:creationId xmlns:a16="http://schemas.microsoft.com/office/drawing/2014/main" id="{44E26D02-6531-8299-8430-F9F81C2F44F1}"/>
                </a:ext>
              </a:extLst>
            </p:cNvPr>
            <p:cNvSpPr txBox="1"/>
            <p:nvPr/>
          </p:nvSpPr>
          <p:spPr>
            <a:xfrm>
              <a:off x="5158176" y="4193028"/>
              <a:ext cx="2376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/>
                <a:t>/Defaults/Themes/Default.thm</a:t>
              </a:r>
            </a:p>
            <a:p>
              <a:r>
                <a:rPr lang="et-EE" sz="900" dirty="0"/>
                <a:t>Message testing</a:t>
              </a:r>
            </a:p>
            <a:p>
              <a:r>
                <a:rPr lang="et-EE" sz="900" dirty="0"/>
                <a:t>Hello world!</a:t>
              </a:r>
            </a:p>
          </p:txBody>
        </p:sp>
      </p:grpSp>
      <p:grpSp>
        <p:nvGrpSpPr>
          <p:cNvPr id="111137" name="AppSettings" hidden="1">
            <a:extLst>
              <a:ext uri="{FF2B5EF4-FFF2-40B4-BE49-F238E27FC236}">
                <a16:creationId xmlns:a16="http://schemas.microsoft.com/office/drawing/2014/main" id="{398230BF-6771-D44F-491C-1DAE3B2CA66F}"/>
              </a:ext>
            </a:extLst>
          </p:cNvPr>
          <p:cNvGrpSpPr/>
          <p:nvPr/>
        </p:nvGrpSpPr>
        <p:grpSpPr>
          <a:xfrm>
            <a:off x="3232720" y="2140831"/>
            <a:ext cx="5841314" cy="2868351"/>
            <a:chOff x="3232720" y="2140831"/>
            <a:chExt cx="5841314" cy="2868351"/>
          </a:xfrm>
        </p:grpSpPr>
        <p:sp>
          <p:nvSpPr>
            <p:cNvPr id="111138" name="WindowAppSettings_" hidden="1">
              <a:extLst>
                <a:ext uri="{FF2B5EF4-FFF2-40B4-BE49-F238E27FC236}">
                  <a16:creationId xmlns:a16="http://schemas.microsoft.com/office/drawing/2014/main" id="{A80FF716-0D5F-F539-B8D9-A4F49BBD104D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1139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C0B9FE05-1BB6-552E-9C19-85132D9C0960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1140" name="ShpAbout4AppSettings_" hidden="1">
              <a:extLst>
                <a:ext uri="{FF2B5EF4-FFF2-40B4-BE49-F238E27FC236}">
                  <a16:creationId xmlns:a16="http://schemas.microsoft.com/office/drawing/2014/main" id="{7603546C-E7D5-F427-0226-BBF22082EE19}"/>
                </a:ext>
              </a:extLst>
            </p:cNvPr>
            <p:cNvSpPr txBox="1"/>
            <p:nvPr/>
          </p:nvSpPr>
          <p:spPr>
            <a:xfrm>
              <a:off x="7156876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User accounts: 0</a:t>
              </a:r>
            </a:p>
            <a:p>
              <a:r>
                <a:rPr lang="et-EE" sz="1000" dirty="0"/>
                <a:t>DFU version: 0.0</a:t>
              </a:r>
            </a:p>
            <a:p>
              <a:r>
                <a:rPr lang="et-EE" sz="1000" dirty="0"/>
                <a:t>Panic system: 0.0 (test)</a:t>
              </a:r>
            </a:p>
          </p:txBody>
        </p:sp>
        <p:sp>
          <p:nvSpPr>
            <p:cNvPr id="111141" name="ShpAbout3AppSettings_" hidden="1">
              <a:extLst>
                <a:ext uri="{FF2B5EF4-FFF2-40B4-BE49-F238E27FC236}">
                  <a16:creationId xmlns:a16="http://schemas.microsoft.com/office/drawing/2014/main" id="{3FE851F5-CA44-F66F-C7AD-6035628EA87C}"/>
                </a:ext>
              </a:extLst>
            </p:cNvPr>
            <p:cNvSpPr txBox="1"/>
            <p:nvPr/>
          </p:nvSpPr>
          <p:spPr>
            <a:xfrm>
              <a:off x="5387282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Build: XXX</a:t>
              </a:r>
            </a:p>
            <a:p>
              <a:r>
                <a:rPr lang="et-EE" sz="1000" dirty="0"/>
                <a:t>Space usage: 0 kB</a:t>
              </a:r>
            </a:p>
            <a:p>
              <a:r>
                <a:rPr lang="et-EE" sz="1000" dirty="0"/>
                <a:t>ShapeFS inodes: 0</a:t>
              </a:r>
            </a:p>
          </p:txBody>
        </p:sp>
        <p:sp>
          <p:nvSpPr>
            <p:cNvPr id="111142" name="ShpAbout2AppSettings_" hidden="1">
              <a:extLst>
                <a:ext uri="{FF2B5EF4-FFF2-40B4-BE49-F238E27FC236}">
                  <a16:creationId xmlns:a16="http://schemas.microsoft.com/office/drawing/2014/main" id="{F713891D-B515-98F7-26B6-B1BFA60127DC}"/>
                </a:ext>
              </a:extLst>
            </p:cNvPr>
            <p:cNvSpPr txBox="1"/>
            <p:nvPr/>
          </p:nvSpPr>
          <p:spPr>
            <a:xfrm>
              <a:off x="5419206" y="3655077"/>
              <a:ext cx="34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/>
                <a:t>Sunlight OS</a:t>
              </a:r>
            </a:p>
          </p:txBody>
        </p:sp>
        <p:sp>
          <p:nvSpPr>
            <p:cNvPr id="111143" name="ShpAbout1AppSettings_" hidden="1">
              <a:hlinkClick r:id="" action="ppaction://macro?name=RotateMe"/>
              <a:extLst>
                <a:ext uri="{FF2B5EF4-FFF2-40B4-BE49-F238E27FC236}">
                  <a16:creationId xmlns:a16="http://schemas.microsoft.com/office/drawing/2014/main" id="{7395DC33-E033-B38D-625D-1A1BD2A559EA}"/>
                </a:ext>
              </a:extLst>
            </p:cNvPr>
            <p:cNvSpPr/>
            <p:nvPr/>
          </p:nvSpPr>
          <p:spPr>
            <a:xfrm>
              <a:off x="6614103" y="2401198"/>
              <a:ext cx="1085020" cy="112785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>
              <a:glow rad="622300">
                <a:schemeClr val="tx1">
                  <a:alpha val="3000"/>
                </a:schemeClr>
              </a:glow>
              <a:softEdge rad="0"/>
            </a:effectLst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111144" name="ShpKbd6AppSettings_" hidden="1">
              <a:extLst>
                <a:ext uri="{FF2B5EF4-FFF2-40B4-BE49-F238E27FC236}">
                  <a16:creationId xmlns:a16="http://schemas.microsoft.com/office/drawing/2014/main" id="{AD1ABA94-3580-7EB1-D86F-DFEB9AD93038}"/>
                </a:ext>
              </a:extLst>
            </p:cNvPr>
            <p:cNvSpPr txBox="1"/>
            <p:nvPr/>
          </p:nvSpPr>
          <p:spPr>
            <a:xfrm>
              <a:off x="5439312" y="3075167"/>
              <a:ext cx="32692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800" dirty="0"/>
                <a:t>Note: Disabling ActiveX requires a user account with no password set.</a:t>
              </a:r>
            </a:p>
          </p:txBody>
        </p:sp>
        <p:sp>
          <p:nvSpPr>
            <p:cNvPr id="111145" name="ShpKbd5AppSettings_" hidden="1">
              <a:hlinkClick r:id="" action="ppaction://macro?name=AppSettingsToggleActiveX"/>
              <a:extLst>
                <a:ext uri="{FF2B5EF4-FFF2-40B4-BE49-F238E27FC236}">
                  <a16:creationId xmlns:a16="http://schemas.microsoft.com/office/drawing/2014/main" id="{A9D5E79B-4574-FBF1-AC82-A344C1A9AB5C}"/>
                </a:ext>
              </a:extLst>
            </p:cNvPr>
            <p:cNvSpPr>
              <a:spLocks/>
            </p:cNvSpPr>
            <p:nvPr/>
          </p:nvSpPr>
          <p:spPr>
            <a:xfrm>
              <a:off x="7808971" y="2315998"/>
              <a:ext cx="100126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46" name="ShpKbd4AppSettings_" hidden="1">
              <a:hlinkClick r:id="" action="ppaction://macro?name=EnableDisableWordwrap"/>
              <a:extLst>
                <a:ext uri="{FF2B5EF4-FFF2-40B4-BE49-F238E27FC236}">
                  <a16:creationId xmlns:a16="http://schemas.microsoft.com/office/drawing/2014/main" id="{CB2B78D0-6D6B-B55F-8B67-9D2E61A78DDF}"/>
                </a:ext>
              </a:extLst>
            </p:cNvPr>
            <p:cNvSpPr>
              <a:spLocks/>
            </p:cNvSpPr>
            <p:nvPr/>
          </p:nvSpPr>
          <p:spPr>
            <a:xfrm>
              <a:off x="6373080" y="2726297"/>
              <a:ext cx="10555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cxnSp>
          <p:nvCxnSpPr>
            <p:cNvPr id="111147" name="ShpKbd3AppSettings_" hidden="1">
              <a:extLst>
                <a:ext uri="{FF2B5EF4-FFF2-40B4-BE49-F238E27FC236}">
                  <a16:creationId xmlns:a16="http://schemas.microsoft.com/office/drawing/2014/main" id="{E767DAE7-17B5-EA09-F5FD-7C0F780B405F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0" y="2628000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48" name="ShpKbd2AppSettings_" hidden="1">
              <a:extLst>
                <a:ext uri="{FF2B5EF4-FFF2-40B4-BE49-F238E27FC236}">
                  <a16:creationId xmlns:a16="http://schemas.microsoft.com/office/drawing/2014/main" id="{393565B5-59D1-5E77-F6CF-D06FCCA651C8}"/>
                </a:ext>
              </a:extLst>
            </p:cNvPr>
            <p:cNvSpPr txBox="1"/>
            <p:nvPr/>
          </p:nvSpPr>
          <p:spPr>
            <a:xfrm>
              <a:off x="5439312" y="2726584"/>
              <a:ext cx="933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Word wrap</a:t>
              </a:r>
            </a:p>
          </p:txBody>
        </p:sp>
        <p:sp>
          <p:nvSpPr>
            <p:cNvPr id="111149" name="ShpKbd1AppSettings_" hidden="1">
              <a:extLst>
                <a:ext uri="{FF2B5EF4-FFF2-40B4-BE49-F238E27FC236}">
                  <a16:creationId xmlns:a16="http://schemas.microsoft.com/office/drawing/2014/main" id="{D7E9E739-C0B8-11F4-5726-301446F9E644}"/>
                </a:ext>
              </a:extLst>
            </p:cNvPr>
            <p:cNvSpPr txBox="1"/>
            <p:nvPr/>
          </p:nvSpPr>
          <p:spPr>
            <a:xfrm>
              <a:off x="5468400" y="2264400"/>
              <a:ext cx="1001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ActiveX</a:t>
              </a:r>
            </a:p>
          </p:txBody>
        </p:sp>
        <p:sp>
          <p:nvSpPr>
            <p:cNvPr id="111150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F965AC96-4E79-74BE-AB7E-DC89E51EFCF6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1151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7B617403-E685-A229-7F6C-DB3DF3C31DEF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11152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E54ED3E8-E801-B48C-99AE-9E8DF85DCAB1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1153" name="ShpUser9AppSettings_" hidden="1">
              <a:extLst>
                <a:ext uri="{FF2B5EF4-FFF2-40B4-BE49-F238E27FC236}">
                  <a16:creationId xmlns:a16="http://schemas.microsoft.com/office/drawing/2014/main" id="{958E0E98-5F4C-0C55-241F-452A3EB6F7B4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111154" name="ShpUser8AppSettings_" hidden="1">
              <a:extLst>
                <a:ext uri="{FF2B5EF4-FFF2-40B4-BE49-F238E27FC236}">
                  <a16:creationId xmlns:a16="http://schemas.microsoft.com/office/drawing/2014/main" id="{86E1F718-74E8-8A3A-41F4-FBBFAD4211FB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111155" name="ShpUser7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A2E5CFE6-5727-E2AB-6A5A-213475E0C72C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56" name="ShpUser6AppSettings_" hidden="1">
              <a:extLst>
                <a:ext uri="{FF2B5EF4-FFF2-40B4-BE49-F238E27FC236}">
                  <a16:creationId xmlns:a16="http://schemas.microsoft.com/office/drawing/2014/main" id="{5290B114-A0E1-1A36-BFA3-4395FE43F1F0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No password set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111157" name="ShpUser5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9562360A-F3D3-9833-7EBB-F9775681DA84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58" name="ShpUser4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9A6018E9-B419-BE56-3208-BDCB4938C931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111159" name="ShpUser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BF35836-7A2F-F55C-D0D2-21F4E142B8F2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60" name="ShpUser2AppSettings_" hidden="1">
              <a:extLst>
                <a:ext uri="{FF2B5EF4-FFF2-40B4-BE49-F238E27FC236}">
                  <a16:creationId xmlns:a16="http://schemas.microsoft.com/office/drawing/2014/main" id="{D3650891-86A5-9597-1E1D-30797C6DEBE2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111161" name="ShpUser1AppSettings_" hidden="1">
              <a:extLst>
                <a:ext uri="{FF2B5EF4-FFF2-40B4-BE49-F238E27FC236}">
                  <a16:creationId xmlns:a16="http://schemas.microsoft.com/office/drawing/2014/main" id="{1337A425-5C2E-9448-D04A-A98713B10F3A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62" name="ShpPersonalise8AppSettings_" hidden="1">
              <a:hlinkClick r:id="" action="ppaction://macro?name=ChangeVs"/>
              <a:extLst>
                <a:ext uri="{FF2B5EF4-FFF2-40B4-BE49-F238E27FC236}">
                  <a16:creationId xmlns:a16="http://schemas.microsoft.com/office/drawing/2014/main" id="{E0A88396-2F2E-D65D-D3E5-56E97BD95CBF}"/>
                </a:ext>
              </a:extLst>
            </p:cNvPr>
            <p:cNvSpPr/>
            <p:nvPr/>
          </p:nvSpPr>
          <p:spPr>
            <a:xfrm>
              <a:off x="5533231" y="3760670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Apply theme</a:t>
              </a:r>
            </a:p>
          </p:txBody>
        </p:sp>
        <p:sp>
          <p:nvSpPr>
            <p:cNvPr id="111163" name="ShpPersonalis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13B20272-CBF8-B38A-9569-78B76133889E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11164" name="ShpPersonalise6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CB9A084-51F2-BD73-776F-CF4E278EC7E9}"/>
                </a:ext>
              </a:extLst>
            </p:cNvPr>
            <p:cNvSpPr/>
            <p:nvPr/>
          </p:nvSpPr>
          <p:spPr>
            <a:xfrm>
              <a:off x="6238672" y="2688080"/>
              <a:ext cx="132961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65" name="ShpPersonalise4AppSettings_" hidden="1">
              <a:extLst>
                <a:ext uri="{FF2B5EF4-FFF2-40B4-BE49-F238E27FC236}">
                  <a16:creationId xmlns:a16="http://schemas.microsoft.com/office/drawing/2014/main" id="{89DD7B09-3CD2-52A9-C117-9501AC1BBAFF}"/>
                </a:ext>
              </a:extLst>
            </p:cNvPr>
            <p:cNvSpPr txBox="1"/>
            <p:nvPr/>
          </p:nvSpPr>
          <p:spPr>
            <a:xfrm>
              <a:off x="5477333" y="2686754"/>
              <a:ext cx="7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</a:t>
              </a:r>
            </a:p>
          </p:txBody>
        </p:sp>
        <p:sp>
          <p:nvSpPr>
            <p:cNvPr id="111166" name="ShpPersonalise3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FFD271B1-1A0C-94B2-E955-8D4833E09080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111167" name="ShpPersonalise2AppSettings_" hidden="1">
              <a:extLst>
                <a:ext uri="{FF2B5EF4-FFF2-40B4-BE49-F238E27FC236}">
                  <a16:creationId xmlns:a16="http://schemas.microsoft.com/office/drawing/2014/main" id="{B3394849-8665-F5F8-16FE-457E2445A55A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111168" name="ShpPersonalise1AppSettings_" hidden="1">
              <a:extLst>
                <a:ext uri="{FF2B5EF4-FFF2-40B4-BE49-F238E27FC236}">
                  <a16:creationId xmlns:a16="http://schemas.microsoft.com/office/drawing/2014/main" id="{5150B146-575F-003E-9E00-2AF83B3C2B26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69" name="ShpMisc8AppSettings_" hidden="1">
              <a:hlinkClick r:id="" action="ppaction://macro?name=AppSettingsEnableDisableLoadIndicators"/>
              <a:extLst>
                <a:ext uri="{FF2B5EF4-FFF2-40B4-BE49-F238E27FC236}">
                  <a16:creationId xmlns:a16="http://schemas.microsoft.com/office/drawing/2014/main" id="{848CBA29-6891-41EA-7A9C-CCFDCE723B38}"/>
                </a:ext>
              </a:extLst>
            </p:cNvPr>
            <p:cNvSpPr>
              <a:spLocks/>
            </p:cNvSpPr>
            <p:nvPr/>
          </p:nvSpPr>
          <p:spPr>
            <a:xfrm>
              <a:off x="5513882" y="4263072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 load indicators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70" name="ShpMisc7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0A343ECB-2F0B-3482-B6F8-A73F76467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111171" name="ShpMisc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C3855B02-CFE7-5C70-5431-3E4C553ED2DA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72" name="ShpMisc5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08B8B711-C0B0-F316-3901-B501A8E74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111173" name="ShpMisc4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D34E69D-2CC4-F34D-0F14-883C78896141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111174" name="ShpMisc3AppSettings_" hidden="1">
              <a:extLst>
                <a:ext uri="{FF2B5EF4-FFF2-40B4-BE49-F238E27FC236}">
                  <a16:creationId xmlns:a16="http://schemas.microsoft.com/office/drawing/2014/main" id="{74DAA2EA-38E5-419E-F771-E93F2BBBF4F7}"/>
                </a:ext>
              </a:extLst>
            </p:cNvPr>
            <p:cNvSpPr txBox="1"/>
            <p:nvPr/>
          </p:nvSpPr>
          <p:spPr>
            <a:xfrm>
              <a:off x="5407843" y="2787913"/>
              <a:ext cx="927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111175" name="ShpMisc2AppSettings_" hidden="1">
              <a:extLst>
                <a:ext uri="{FF2B5EF4-FFF2-40B4-BE49-F238E27FC236}">
                  <a16:creationId xmlns:a16="http://schemas.microsoft.com/office/drawing/2014/main" id="{E04E7446-A488-2A91-A16A-B11C8825A831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111176" name="ShpMisc1AppSettings_" hidden="1">
              <a:extLst>
                <a:ext uri="{FF2B5EF4-FFF2-40B4-BE49-F238E27FC236}">
                  <a16:creationId xmlns:a16="http://schemas.microsoft.com/office/drawing/2014/main" id="{300257AF-906C-F431-4790-8047ACFE8DA5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77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15D74339-42B5-6E88-CBD7-CBEA96AF326C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111178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9CA1D68F-A6F8-BB5D-67AA-FD3E2E2F897E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111179" name="CatKbd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31038758-A44B-1D23-AA5A-1424D947EABC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ActiveX</a:t>
              </a:r>
            </a:p>
          </p:txBody>
        </p:sp>
        <p:sp>
          <p:nvSpPr>
            <p:cNvPr id="111180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E10257F8-5EE2-2381-4B50-C03E576432DA}"/>
                </a:ext>
              </a:extLst>
            </p:cNvPr>
            <p:cNvSpPr/>
            <p:nvPr/>
          </p:nvSpPr>
          <p:spPr>
            <a:xfrm>
              <a:off x="3234612" y="3341768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111181" name="CatAbout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9BB8A6A4-F307-5EA4-FFE7-AAA5B0B727C1}"/>
                </a:ext>
              </a:extLst>
            </p:cNvPr>
            <p:cNvSpPr/>
            <p:nvPr/>
          </p:nvSpPr>
          <p:spPr>
            <a:xfrm>
              <a:off x="3234612" y="3662476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About</a:t>
              </a:r>
            </a:p>
          </p:txBody>
        </p:sp>
        <p:sp>
          <p:nvSpPr>
            <p:cNvPr id="111182" name="DummyUnselectedAppSettings_" hidden="1">
              <a:extLst>
                <a:ext uri="{FF2B5EF4-FFF2-40B4-BE49-F238E27FC236}">
                  <a16:creationId xmlns:a16="http://schemas.microsoft.com/office/drawing/2014/main" id="{59B9E555-4951-03B5-0C60-E72C428F1882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11183" name="DummySelectedAppSettings_" hidden="1">
              <a:extLst>
                <a:ext uri="{FF2B5EF4-FFF2-40B4-BE49-F238E27FC236}">
                  <a16:creationId xmlns:a16="http://schemas.microsoft.com/office/drawing/2014/main" id="{70A69ECE-D76B-325B-FE73-55C5EA51B16A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11184" name="OverlayAppSettings_" hidden="1">
              <a:extLst>
                <a:ext uri="{FF2B5EF4-FFF2-40B4-BE49-F238E27FC236}">
                  <a16:creationId xmlns:a16="http://schemas.microsoft.com/office/drawing/2014/main" id="{01194B1C-3B21-C000-B846-D3A82E479F55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114125" name="AppShell" hidden="1">
            <a:extLst>
              <a:ext uri="{FF2B5EF4-FFF2-40B4-BE49-F238E27FC236}">
                <a16:creationId xmlns:a16="http://schemas.microsoft.com/office/drawing/2014/main" id="{89F478C1-2DB5-D4BC-0A50-1F8639827550}"/>
              </a:ext>
            </a:extLst>
          </p:cNvPr>
          <p:cNvGrpSpPr/>
          <p:nvPr/>
        </p:nvGrpSpPr>
        <p:grpSpPr>
          <a:xfrm>
            <a:off x="3256630" y="1852021"/>
            <a:ext cx="6069638" cy="3740170"/>
            <a:chOff x="3256630" y="1852021"/>
            <a:chExt cx="6069638" cy="3740170"/>
          </a:xfrm>
        </p:grpSpPr>
        <p:sp>
          <p:nvSpPr>
            <p:cNvPr id="114126" name="WindowAppShell_" hidden="1">
              <a:extLst>
                <a:ext uri="{FF2B5EF4-FFF2-40B4-BE49-F238E27FC236}">
                  <a16:creationId xmlns:a16="http://schemas.microsoft.com/office/drawing/2014/main" id="{92E21862-9771-71C1-4330-3A277596497B}"/>
                </a:ext>
              </a:extLst>
            </p:cNvPr>
            <p:cNvSpPr/>
            <p:nvPr/>
          </p:nvSpPr>
          <p:spPr>
            <a:xfrm>
              <a:off x="3259077" y="1854523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14127" name="AXTextBox1AppShell_" hidden="1">
              <a:extLst>
                <a:ext uri="{FF2B5EF4-FFF2-40B4-BE49-F238E27FC236}">
                  <a16:creationId xmlns:a16="http://schemas.microsoft.com/office/drawing/2014/main" id="{1E0F3F26-8E7E-D272-C53D-CA215237BD44}"/>
                </a:ext>
              </a:extLst>
            </p:cNvPr>
            <p:cNvSpPr/>
            <p:nvPr/>
          </p:nvSpPr>
          <p:spPr>
            <a:xfrm>
              <a:off x="3256630" y="5163364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114128" name="HandleAppShell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0879692-F141-98FC-7F78-F4192457C1FE}"/>
                </a:ext>
              </a:extLst>
            </p:cNvPr>
            <p:cNvSpPr/>
            <p:nvPr/>
          </p:nvSpPr>
          <p:spPr>
            <a:xfrm>
              <a:off x="9218900" y="549217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4129" name="OutputAppShell_" hidden="1">
              <a:extLst>
                <a:ext uri="{FF2B5EF4-FFF2-40B4-BE49-F238E27FC236}">
                  <a16:creationId xmlns:a16="http://schemas.microsoft.com/office/drawing/2014/main" id="{03937A97-CE32-22E8-2969-6054EAD1A29D}"/>
                </a:ext>
              </a:extLst>
            </p:cNvPr>
            <p:cNvSpPr/>
            <p:nvPr/>
          </p:nvSpPr>
          <p:spPr>
            <a:xfrm>
              <a:off x="3256630" y="1852021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Sunlight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116825" name="AppGallery" hidden="1">
            <a:extLst>
              <a:ext uri="{FF2B5EF4-FFF2-40B4-BE49-F238E27FC236}">
                <a16:creationId xmlns:a16="http://schemas.microsoft.com/office/drawing/2014/main" id="{97445408-5F3D-DDEB-05F8-21BEAF51229E}"/>
              </a:ext>
            </a:extLst>
          </p:cNvPr>
          <p:cNvGrpSpPr/>
          <p:nvPr/>
        </p:nvGrpSpPr>
        <p:grpSpPr>
          <a:xfrm>
            <a:off x="3472071" y="2020956"/>
            <a:ext cx="3285652" cy="3580877"/>
            <a:chOff x="3472071" y="2020956"/>
            <a:chExt cx="3285652" cy="3580877"/>
          </a:xfrm>
        </p:grpSpPr>
        <p:sp>
          <p:nvSpPr>
            <p:cNvPr id="116826" name="HandleAppGallery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709908E-F444-9EFC-6FD8-A8AFE3DC14CA}"/>
                </a:ext>
              </a:extLst>
            </p:cNvPr>
            <p:cNvSpPr/>
            <p:nvPr/>
          </p:nvSpPr>
          <p:spPr>
            <a:xfrm>
              <a:off x="6652591" y="552323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6827" name="WindowAppGallery_" hidden="1">
              <a:extLst>
                <a:ext uri="{FF2B5EF4-FFF2-40B4-BE49-F238E27FC236}">
                  <a16:creationId xmlns:a16="http://schemas.microsoft.com/office/drawing/2014/main" id="{B9926CCA-A696-6ED7-CE62-584C3CBF97B1}"/>
                </a:ext>
              </a:extLst>
            </p:cNvPr>
            <p:cNvSpPr/>
            <p:nvPr/>
          </p:nvSpPr>
          <p:spPr>
            <a:xfrm>
              <a:off x="3472071" y="2020956"/>
              <a:ext cx="3180520" cy="35022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6828" name="TitleLabelAppGallery_" hidden="1">
              <a:extLst>
                <a:ext uri="{FF2B5EF4-FFF2-40B4-BE49-F238E27FC236}">
                  <a16:creationId xmlns:a16="http://schemas.microsoft.com/office/drawing/2014/main" id="{46057BA5-4A30-8031-1A26-FC4D551C2371}"/>
                </a:ext>
              </a:extLst>
            </p:cNvPr>
            <p:cNvSpPr txBox="1"/>
            <p:nvPr/>
          </p:nvSpPr>
          <p:spPr>
            <a:xfrm>
              <a:off x="3528393" y="2115378"/>
              <a:ext cx="1938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Gallery</a:t>
              </a:r>
            </a:p>
          </p:txBody>
        </p:sp>
        <p:sp>
          <p:nvSpPr>
            <p:cNvPr id="116829" name="Pic1AppGallery_" hidden="1">
              <a:extLst>
                <a:ext uri="{FF2B5EF4-FFF2-40B4-BE49-F238E27FC236}">
                  <a16:creationId xmlns:a16="http://schemas.microsoft.com/office/drawing/2014/main" id="{C3DEB3BF-0A14-5D38-1ABE-35F982873E5A}"/>
                </a:ext>
              </a:extLst>
            </p:cNvPr>
            <p:cNvSpPr/>
            <p:nvPr/>
          </p:nvSpPr>
          <p:spPr>
            <a:xfrm>
              <a:off x="3621157" y="2497443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0" name="Pic2AppGallery_" hidden="1">
              <a:extLst>
                <a:ext uri="{FF2B5EF4-FFF2-40B4-BE49-F238E27FC236}">
                  <a16:creationId xmlns:a16="http://schemas.microsoft.com/office/drawing/2014/main" id="{1392CEAC-08F1-34ED-46D4-20AE562BACA7}"/>
                </a:ext>
              </a:extLst>
            </p:cNvPr>
            <p:cNvSpPr/>
            <p:nvPr/>
          </p:nvSpPr>
          <p:spPr>
            <a:xfrm>
              <a:off x="4611758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1" name="Pic3AppGallery_" hidden="1">
              <a:extLst>
                <a:ext uri="{FF2B5EF4-FFF2-40B4-BE49-F238E27FC236}">
                  <a16:creationId xmlns:a16="http://schemas.microsoft.com/office/drawing/2014/main" id="{69130490-279B-A957-898C-7D0541781077}"/>
                </a:ext>
              </a:extLst>
            </p:cNvPr>
            <p:cNvSpPr/>
            <p:nvPr/>
          </p:nvSpPr>
          <p:spPr>
            <a:xfrm>
              <a:off x="5602356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2" name="Pic4AppGallery_" hidden="1">
              <a:extLst>
                <a:ext uri="{FF2B5EF4-FFF2-40B4-BE49-F238E27FC236}">
                  <a16:creationId xmlns:a16="http://schemas.microsoft.com/office/drawing/2014/main" id="{7FDDF433-077B-18D8-22EB-3881B67DC153}"/>
                </a:ext>
              </a:extLst>
            </p:cNvPr>
            <p:cNvSpPr/>
            <p:nvPr/>
          </p:nvSpPr>
          <p:spPr>
            <a:xfrm>
              <a:off x="3621157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3" name="Pic5AppGallery_" hidden="1">
              <a:extLst>
                <a:ext uri="{FF2B5EF4-FFF2-40B4-BE49-F238E27FC236}">
                  <a16:creationId xmlns:a16="http://schemas.microsoft.com/office/drawing/2014/main" id="{E182F220-4020-2C55-76C7-ACD915FD053E}"/>
                </a:ext>
              </a:extLst>
            </p:cNvPr>
            <p:cNvSpPr/>
            <p:nvPr/>
          </p:nvSpPr>
          <p:spPr>
            <a:xfrm>
              <a:off x="4611757" y="3490885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4" name="Pic6AppGallery_" hidden="1">
              <a:extLst>
                <a:ext uri="{FF2B5EF4-FFF2-40B4-BE49-F238E27FC236}">
                  <a16:creationId xmlns:a16="http://schemas.microsoft.com/office/drawing/2014/main" id="{CF881E02-2B94-5AA8-3E51-D853E7B48FCF}"/>
                </a:ext>
              </a:extLst>
            </p:cNvPr>
            <p:cNvSpPr/>
            <p:nvPr/>
          </p:nvSpPr>
          <p:spPr>
            <a:xfrm>
              <a:off x="5602356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5" name="Pic7AppGallery_" hidden="1">
              <a:extLst>
                <a:ext uri="{FF2B5EF4-FFF2-40B4-BE49-F238E27FC236}">
                  <a16:creationId xmlns:a16="http://schemas.microsoft.com/office/drawing/2014/main" id="{F9F414FC-3858-76FF-E42E-6CDFC131F820}"/>
                </a:ext>
              </a:extLst>
            </p:cNvPr>
            <p:cNvSpPr/>
            <p:nvPr/>
          </p:nvSpPr>
          <p:spPr>
            <a:xfrm>
              <a:off x="3621157" y="448097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6" name="Pic8AppGallery_" hidden="1">
              <a:extLst>
                <a:ext uri="{FF2B5EF4-FFF2-40B4-BE49-F238E27FC236}">
                  <a16:creationId xmlns:a16="http://schemas.microsoft.com/office/drawing/2014/main" id="{C225DBD2-2D4E-D37A-10AB-3DF7E67753B0}"/>
                </a:ext>
              </a:extLst>
            </p:cNvPr>
            <p:cNvSpPr/>
            <p:nvPr/>
          </p:nvSpPr>
          <p:spPr>
            <a:xfrm>
              <a:off x="4611757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7" name="Pic9AppGallery_" hidden="1">
              <a:extLst>
                <a:ext uri="{FF2B5EF4-FFF2-40B4-BE49-F238E27FC236}">
                  <a16:creationId xmlns:a16="http://schemas.microsoft.com/office/drawing/2014/main" id="{539BF173-F3A7-B11B-03CA-81891FEE3760}"/>
                </a:ext>
              </a:extLst>
            </p:cNvPr>
            <p:cNvSpPr/>
            <p:nvPr/>
          </p:nvSpPr>
          <p:spPr>
            <a:xfrm>
              <a:off x="5602356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8" name="NextArrowAppGallery_" hidden="1">
              <a:hlinkClick r:id="" action="ppaction://macro?name=AppGalleryNextPage"/>
              <a:extLst>
                <a:ext uri="{FF2B5EF4-FFF2-40B4-BE49-F238E27FC236}">
                  <a16:creationId xmlns:a16="http://schemas.microsoft.com/office/drawing/2014/main" id="{7AA650CB-32B6-A711-6048-01F8FA62A388}"/>
                </a:ext>
              </a:extLst>
            </p:cNvPr>
            <p:cNvSpPr/>
            <p:nvPr/>
          </p:nvSpPr>
          <p:spPr>
            <a:xfrm>
              <a:off x="6190879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6839" name="BackArrowAppGallery_" hidden="1">
              <a:hlinkClick r:id="" action="ppaction://macro?name=AppGalleryPrevPage"/>
              <a:extLst>
                <a:ext uri="{FF2B5EF4-FFF2-40B4-BE49-F238E27FC236}">
                  <a16:creationId xmlns:a16="http://schemas.microsoft.com/office/drawing/2014/main" id="{923B15E3-431A-DDB2-0FB0-E4D352F3737F}"/>
                </a:ext>
              </a:extLst>
            </p:cNvPr>
            <p:cNvSpPr/>
            <p:nvPr/>
          </p:nvSpPr>
          <p:spPr>
            <a:xfrm>
              <a:off x="5836982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17687" name="AppFiles" hidden="1">
            <a:extLst>
              <a:ext uri="{FF2B5EF4-FFF2-40B4-BE49-F238E27FC236}">
                <a16:creationId xmlns:a16="http://schemas.microsoft.com/office/drawing/2014/main" id="{B63DE48D-E3BD-F185-5DF0-D7D58C49842F}"/>
              </a:ext>
            </a:extLst>
          </p:cNvPr>
          <p:cNvGrpSpPr/>
          <p:nvPr/>
        </p:nvGrpSpPr>
        <p:grpSpPr>
          <a:xfrm>
            <a:off x="1526400" y="1050841"/>
            <a:ext cx="8324867" cy="4756318"/>
            <a:chOff x="1526400" y="1050841"/>
            <a:chExt cx="8324867" cy="4756318"/>
          </a:xfrm>
        </p:grpSpPr>
        <p:sp>
          <p:nvSpPr>
            <p:cNvPr id="117688" name="WindowAppFiles_" hidden="1">
              <a:extLst>
                <a:ext uri="{FF2B5EF4-FFF2-40B4-BE49-F238E27FC236}">
                  <a16:creationId xmlns:a16="http://schemas.microsoft.com/office/drawing/2014/main" id="{98319D17-9404-C35D-0776-274EB3AB9397}"/>
                </a:ext>
              </a:extLst>
            </p:cNvPr>
            <p:cNvSpPr/>
            <p:nvPr/>
          </p:nvSpPr>
          <p:spPr>
            <a:xfrm>
              <a:off x="1526400" y="1051199"/>
              <a:ext cx="8206010" cy="466031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7689" name="HandleAppFil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BF103CB-2965-1405-70D6-FA43020FC047}"/>
                </a:ext>
              </a:extLst>
            </p:cNvPr>
            <p:cNvSpPr/>
            <p:nvPr/>
          </p:nvSpPr>
          <p:spPr>
            <a:xfrm>
              <a:off x="9743899" y="570714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7690" name="TopPanelAppFiles_" hidden="1">
              <a:extLst>
                <a:ext uri="{FF2B5EF4-FFF2-40B4-BE49-F238E27FC236}">
                  <a16:creationId xmlns:a16="http://schemas.microsoft.com/office/drawing/2014/main" id="{8E92514E-C870-48B0-311A-A4B90B8AB18B}"/>
                </a:ext>
              </a:extLst>
            </p:cNvPr>
            <p:cNvSpPr/>
            <p:nvPr/>
          </p:nvSpPr>
          <p:spPr>
            <a:xfrm>
              <a:off x="1526980" y="1050841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7691" name="BottomPanelAppFiles_" hidden="1">
              <a:extLst>
                <a:ext uri="{FF2B5EF4-FFF2-40B4-BE49-F238E27FC236}">
                  <a16:creationId xmlns:a16="http://schemas.microsoft.com/office/drawing/2014/main" id="{E2B8AC56-C631-D944-8ABE-25415DD9D9DC}"/>
                </a:ext>
              </a:extLst>
            </p:cNvPr>
            <p:cNvSpPr/>
            <p:nvPr/>
          </p:nvSpPr>
          <p:spPr>
            <a:xfrm>
              <a:off x="1526979" y="5392894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117692" name="BackAppFiles_" hidden="1">
              <a:hlinkClick r:id="" action="ppaction://macro?name=FilesUp"/>
              <a:extLst>
                <a:ext uri="{FF2B5EF4-FFF2-40B4-BE49-F238E27FC236}">
                  <a16:creationId xmlns:a16="http://schemas.microsoft.com/office/drawing/2014/main" id="{0AA19F43-15E9-57B5-0901-57847AD9498D}"/>
                </a:ext>
              </a:extLst>
            </p:cNvPr>
            <p:cNvSpPr/>
            <p:nvPr/>
          </p:nvSpPr>
          <p:spPr>
            <a:xfrm>
              <a:off x="1621348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17693" name="ReloadAppFiles_" hidden="1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C15DB1F1-9222-39C9-0D82-3008AE75F843}"/>
                </a:ext>
              </a:extLst>
            </p:cNvPr>
            <p:cNvSpPr/>
            <p:nvPr/>
          </p:nvSpPr>
          <p:spPr>
            <a:xfrm>
              <a:off x="2108390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117694" name="LeftPanelAppFiles_" hidden="1">
              <a:extLst>
                <a:ext uri="{FF2B5EF4-FFF2-40B4-BE49-F238E27FC236}">
                  <a16:creationId xmlns:a16="http://schemas.microsoft.com/office/drawing/2014/main" id="{B6770652-2AE1-EBF9-193E-16D6D2DE47AB}"/>
                </a:ext>
              </a:extLst>
            </p:cNvPr>
            <p:cNvSpPr/>
            <p:nvPr/>
          </p:nvSpPr>
          <p:spPr>
            <a:xfrm>
              <a:off x="1526979" y="1653346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117695" name="PathAppFiles_" hidden="1">
              <a:hlinkClick r:id="" action="ppaction://macro?name=AppFilesChangeDir"/>
              <a:extLst>
                <a:ext uri="{FF2B5EF4-FFF2-40B4-BE49-F238E27FC236}">
                  <a16:creationId xmlns:a16="http://schemas.microsoft.com/office/drawing/2014/main" id="{7C7044DC-6638-A881-9D7F-8487DF6A244D}"/>
                </a:ext>
              </a:extLst>
            </p:cNvPr>
            <p:cNvSpPr/>
            <p:nvPr/>
          </p:nvSpPr>
          <p:spPr>
            <a:xfrm>
              <a:off x="3045763" y="1225633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7696" name="VFSAppFiles_" hidden="1">
              <a:hlinkClick r:id="" action="ppaction://macro?name=VFSRoot"/>
              <a:extLst>
                <a:ext uri="{FF2B5EF4-FFF2-40B4-BE49-F238E27FC236}">
                  <a16:creationId xmlns:a16="http://schemas.microsoft.com/office/drawing/2014/main" id="{722EB0FB-1554-DADE-BB20-6DABD9F58651}"/>
                </a:ext>
              </a:extLst>
            </p:cNvPr>
            <p:cNvSpPr/>
            <p:nvPr/>
          </p:nvSpPr>
          <p:spPr>
            <a:xfrm>
              <a:off x="1526979" y="198910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117697" name="HostFSAppFiles_" hidden="1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A73FB7DC-998C-7CB5-1940-3D882D1923F5}"/>
                </a:ext>
              </a:extLst>
            </p:cNvPr>
            <p:cNvSpPr/>
            <p:nvPr/>
          </p:nvSpPr>
          <p:spPr>
            <a:xfrm>
              <a:off x="1526979" y="244324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117698" name="PropertiesAppFiles_" hidden="1">
              <a:extLst>
                <a:ext uri="{FF2B5EF4-FFF2-40B4-BE49-F238E27FC236}">
                  <a16:creationId xmlns:a16="http://schemas.microsoft.com/office/drawing/2014/main" id="{3B69639D-55FD-592D-65B4-42A94E9E0035}"/>
                </a:ext>
              </a:extLst>
            </p:cNvPr>
            <p:cNvSpPr txBox="1"/>
            <p:nvPr/>
          </p:nvSpPr>
          <p:spPr>
            <a:xfrm>
              <a:off x="1526979" y="3238253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117699" name="NextPageAppFiles_" hidden="1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8ED3F280-B8F5-43EC-5EAD-17ACA1A6F98F}"/>
                </a:ext>
              </a:extLst>
            </p:cNvPr>
            <p:cNvSpPr/>
            <p:nvPr/>
          </p:nvSpPr>
          <p:spPr>
            <a:xfrm>
              <a:off x="9271057" y="54248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17700" name="PrevPageAppFiles_" hidden="1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230943B9-2956-E580-6778-598D09C260E8}"/>
                </a:ext>
              </a:extLst>
            </p:cNvPr>
            <p:cNvSpPr/>
            <p:nvPr/>
          </p:nvSpPr>
          <p:spPr>
            <a:xfrm>
              <a:off x="8787828" y="542176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17701" name="SelectModeLabelAppFiles_" hidden="1">
              <a:extLst>
                <a:ext uri="{FF2B5EF4-FFF2-40B4-BE49-F238E27FC236}">
                  <a16:creationId xmlns:a16="http://schemas.microsoft.com/office/drawing/2014/main" id="{04262784-A3AD-346B-2B2C-9EE393C4C818}"/>
                </a:ext>
              </a:extLst>
            </p:cNvPr>
            <p:cNvSpPr txBox="1"/>
            <p:nvPr/>
          </p:nvSpPr>
          <p:spPr>
            <a:xfrm>
              <a:off x="1940402" y="5061635"/>
              <a:ext cx="641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</a:t>
              </a:r>
            </a:p>
          </p:txBody>
        </p:sp>
        <p:sp>
          <p:nvSpPr>
            <p:cNvPr id="117702" name="SelectModeCheckAppFiles_" hidden="1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DFF18C24-18C7-2C6F-8A9F-B78F5533A1E5}"/>
                </a:ext>
              </a:extLst>
            </p:cNvPr>
            <p:cNvSpPr/>
            <p:nvPr/>
          </p:nvSpPr>
          <p:spPr>
            <a:xfrm>
              <a:off x="1616036" y="5051657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7703" name="SelectedFileAppFIles_AppFiles_" hidden="1">
              <a:extLst>
                <a:ext uri="{FF2B5EF4-FFF2-40B4-BE49-F238E27FC236}">
                  <a16:creationId xmlns:a16="http://schemas.microsoft.com/office/drawing/2014/main" id="{2E1EC15B-74E7-1F5D-EF65-433C58E4E084}"/>
                </a:ext>
              </a:extLst>
            </p:cNvPr>
            <p:cNvSpPr txBox="1"/>
            <p:nvPr/>
          </p:nvSpPr>
          <p:spPr>
            <a:xfrm>
              <a:off x="3158264" y="166655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17704" name="InnerWindowAppFiles_" hidden="1">
              <a:extLst>
                <a:ext uri="{FF2B5EF4-FFF2-40B4-BE49-F238E27FC236}">
                  <a16:creationId xmlns:a16="http://schemas.microsoft.com/office/drawing/2014/main" id="{B016E5F6-B660-11E6-2E9F-37816D7132E5}"/>
                </a:ext>
              </a:extLst>
            </p:cNvPr>
            <p:cNvSpPr/>
            <p:nvPr/>
          </p:nvSpPr>
          <p:spPr>
            <a:xfrm>
              <a:off x="3129174" y="1656694"/>
              <a:ext cx="6605489" cy="3740228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7705" name="NewDirAppFiles_" hidden="1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8A2D1E85-70A1-0D3E-4C10-3DA369D1E883}"/>
                </a:ext>
              </a:extLst>
            </p:cNvPr>
            <p:cNvSpPr/>
            <p:nvPr/>
          </p:nvSpPr>
          <p:spPr>
            <a:xfrm>
              <a:off x="1604675" y="4538371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folder</a:t>
              </a:r>
            </a:p>
          </p:txBody>
        </p:sp>
        <p:sp>
          <p:nvSpPr>
            <p:cNvPr id="117706" name="RenameAppFiles_" hidden="1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6866DBF1-8222-FA43-CEBC-23B660C5DEFF}"/>
                </a:ext>
              </a:extLst>
            </p:cNvPr>
            <p:cNvSpPr/>
            <p:nvPr/>
          </p:nvSpPr>
          <p:spPr>
            <a:xfrm>
              <a:off x="1599348" y="3061419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117707" name="CopyAppFiles_" hidden="1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7B963002-A45F-321F-35B2-209E565864C0}"/>
                </a:ext>
              </a:extLst>
            </p:cNvPr>
            <p:cNvSpPr/>
            <p:nvPr/>
          </p:nvSpPr>
          <p:spPr>
            <a:xfrm>
              <a:off x="1601251" y="3434489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117708" name="PasteButtonAppFiles_" hidden="1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DBBF4AFB-B638-05CE-0FD3-53912B84C620}"/>
                </a:ext>
              </a:extLst>
            </p:cNvPr>
            <p:cNvSpPr/>
            <p:nvPr/>
          </p:nvSpPr>
          <p:spPr>
            <a:xfrm>
              <a:off x="1601252" y="3808213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117709" name="DeleteAppFiles_" hidden="1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8D238EC6-EC6D-6479-1245-EF08C120E292}"/>
                </a:ext>
              </a:extLst>
            </p:cNvPr>
            <p:cNvSpPr/>
            <p:nvPr/>
          </p:nvSpPr>
          <p:spPr>
            <a:xfrm>
              <a:off x="1601252" y="4174921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117710" name="HomeBack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364F28F5-40F3-EBD9-56C5-87F240F56D9D}"/>
                </a:ext>
              </a:extLst>
            </p:cNvPr>
            <p:cNvSpPr/>
            <p:nvPr/>
          </p:nvSpPr>
          <p:spPr>
            <a:xfrm>
              <a:off x="2581433" y="121900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117711" name="Home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F0C19115-35A5-085E-6FF0-4DB3C6406D3E}"/>
                </a:ext>
              </a:extLst>
            </p:cNvPr>
            <p:cNvSpPr/>
            <p:nvPr/>
          </p:nvSpPr>
          <p:spPr>
            <a:xfrm>
              <a:off x="2708867" y="1272048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119299" name="AppMenu" hidden="1">
            <a:extLst>
              <a:ext uri="{FF2B5EF4-FFF2-40B4-BE49-F238E27FC236}">
                <a16:creationId xmlns:a16="http://schemas.microsoft.com/office/drawing/2014/main" id="{174C4044-8151-4362-1DF9-2495B46EB103}"/>
              </a:ext>
            </a:extLst>
          </p:cNvPr>
          <p:cNvGrpSpPr/>
          <p:nvPr/>
        </p:nvGrpSpPr>
        <p:grpSpPr>
          <a:xfrm>
            <a:off x="-3615" y="0"/>
            <a:ext cx="12195615" cy="6858000"/>
            <a:chOff x="-3615" y="0"/>
            <a:chExt cx="12195615" cy="6858000"/>
          </a:xfrm>
        </p:grpSpPr>
        <p:sp>
          <p:nvSpPr>
            <p:cNvPr id="91787" name="Rectangle 168AppMenu_">
              <a:extLst>
                <a:ext uri="{FF2B5EF4-FFF2-40B4-BE49-F238E27FC236}">
                  <a16:creationId xmlns:a16="http://schemas.microsoft.com/office/drawing/2014/main" id="{381FD156-32A8-586A-8B79-E2ADC8301FFE}"/>
                </a:ext>
              </a:extLst>
            </p:cNvPr>
            <p:cNvSpPr/>
            <p:nvPr/>
          </p:nvSpPr>
          <p:spPr>
            <a:xfrm>
              <a:off x="-3615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88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E23C11F-2C0C-FB9B-DEC2-FBEE5BBB8F0A}"/>
                </a:ext>
              </a:extLst>
            </p:cNvPr>
            <p:cNvSpPr/>
            <p:nvPr/>
          </p:nvSpPr>
          <p:spPr>
            <a:xfrm>
              <a:off x="167641" y="6365833"/>
              <a:ext cx="495300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89" name="Shape5AppMenu_">
              <a:extLst>
                <a:ext uri="{FF2B5EF4-FFF2-40B4-BE49-F238E27FC236}">
                  <a16:creationId xmlns:a16="http://schemas.microsoft.com/office/drawing/2014/main" id="{5FF39C06-2F8B-28E1-D38A-3E85E26028EF}"/>
                </a:ext>
              </a:extLst>
            </p:cNvPr>
            <p:cNvSpPr/>
            <p:nvPr/>
          </p:nvSpPr>
          <p:spPr>
            <a:xfrm>
              <a:off x="23532" y="1485875"/>
              <a:ext cx="5313744" cy="486211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90" name="GreetingAppMenu_">
              <a:extLst>
                <a:ext uri="{FF2B5EF4-FFF2-40B4-BE49-F238E27FC236}">
                  <a16:creationId xmlns:a16="http://schemas.microsoft.com/office/drawing/2014/main" id="{F5018DF9-383B-C2EC-56B0-19F86679F59D}"/>
                </a:ext>
              </a:extLst>
            </p:cNvPr>
            <p:cNvSpPr txBox="1"/>
            <p:nvPr/>
          </p:nvSpPr>
          <p:spPr>
            <a:xfrm>
              <a:off x="40851" y="1538610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afternoon, Admin!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791" name="BackgroundAppMenu_">
              <a:extLst>
                <a:ext uri="{FF2B5EF4-FFF2-40B4-BE49-F238E27FC236}">
                  <a16:creationId xmlns:a16="http://schemas.microsoft.com/office/drawing/2014/main" id="{2C979679-035E-B348-7E3E-C531FA51E2E5}"/>
                </a:ext>
              </a:extLst>
            </p:cNvPr>
            <p:cNvSpPr/>
            <p:nvPr/>
          </p:nvSpPr>
          <p:spPr>
            <a:xfrm>
              <a:off x="105109" y="1931849"/>
              <a:ext cx="5138539" cy="390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92" name="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74A47CD2-166E-3606-E269-297F8BB2005D}"/>
                </a:ext>
              </a:extLst>
            </p:cNvPr>
            <p:cNvSpPr/>
            <p:nvPr/>
          </p:nvSpPr>
          <p:spPr>
            <a:xfrm>
              <a:off x="4011476" y="592091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91793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0C15727D-4E51-FEAB-0E72-1AA8391FBB8A}"/>
                </a:ext>
              </a:extLst>
            </p:cNvPr>
            <p:cNvSpPr/>
            <p:nvPr/>
          </p:nvSpPr>
          <p:spPr>
            <a:xfrm>
              <a:off x="2708807" y="5911884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91794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75DD1D53-A310-6B37-99D8-29BEF579C28C}"/>
                </a:ext>
              </a:extLst>
            </p:cNvPr>
            <p:cNvSpPr/>
            <p:nvPr/>
          </p:nvSpPr>
          <p:spPr>
            <a:xfrm>
              <a:off x="109529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91795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3F16D349-BD67-5434-DFD2-6649CF9E50CB}"/>
                </a:ext>
              </a:extLst>
            </p:cNvPr>
            <p:cNvSpPr/>
            <p:nvPr/>
          </p:nvSpPr>
          <p:spPr>
            <a:xfrm>
              <a:off x="1418873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91796" name="BackAppMenu_">
              <a:extLst>
                <a:ext uri="{FF2B5EF4-FFF2-40B4-BE49-F238E27FC236}">
                  <a16:creationId xmlns:a16="http://schemas.microsoft.com/office/drawing/2014/main" id="{3EB26C52-8457-4F8E-004E-822062670F48}"/>
                </a:ext>
              </a:extLst>
            </p:cNvPr>
            <p:cNvSpPr/>
            <p:nvPr/>
          </p:nvSpPr>
          <p:spPr>
            <a:xfrm>
              <a:off x="4393602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1797" name="NextAppMenu_">
              <a:extLst>
                <a:ext uri="{FF2B5EF4-FFF2-40B4-BE49-F238E27FC236}">
                  <a16:creationId xmlns:a16="http://schemas.microsoft.com/office/drawing/2014/main" id="{6F3E0633-4CC2-2B56-6CCE-02ABF5147776}"/>
                </a:ext>
              </a:extLst>
            </p:cNvPr>
            <p:cNvSpPr/>
            <p:nvPr/>
          </p:nvSpPr>
          <p:spPr>
            <a:xfrm>
              <a:off x="4851528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9224" name="Icon1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00B1722-18FC-382E-22BD-0F577EA422BC}"/>
                </a:ext>
              </a:extLst>
            </p:cNvPr>
            <p:cNvSpPr/>
            <p:nvPr/>
          </p:nvSpPr>
          <p:spPr>
            <a:xfrm>
              <a:off x="232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25" name="Icon1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AE54F3-1FD5-DCD6-E7A6-683DD6F11A2C}"/>
                </a:ext>
              </a:extLst>
            </p:cNvPr>
            <p:cNvSpPr/>
            <p:nvPr/>
          </p:nvSpPr>
          <p:spPr>
            <a:xfrm>
              <a:off x="288029" y="2113181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26" name="Icon1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76EB5BA-4667-B879-6BB4-3A339AF6A660}"/>
                </a:ext>
              </a:extLst>
            </p:cNvPr>
            <p:cNvSpPr/>
            <p:nvPr/>
          </p:nvSpPr>
          <p:spPr>
            <a:xfrm>
              <a:off x="288029" y="224817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27" name="Icon1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C1E239-E3A6-3511-BED0-44EA7A414AA6}"/>
                </a:ext>
              </a:extLst>
            </p:cNvPr>
            <p:cNvSpPr/>
            <p:nvPr/>
          </p:nvSpPr>
          <p:spPr>
            <a:xfrm>
              <a:off x="428523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28" name="Icon1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71304E3-9637-C16F-D011-F55B8C470CDC}"/>
                </a:ext>
              </a:extLst>
            </p:cNvPr>
            <p:cNvSpPr/>
            <p:nvPr/>
          </p:nvSpPr>
          <p:spPr>
            <a:xfrm>
              <a:off x="56602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29" name="Icon1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F3B255-CCF0-1375-651F-02A354141C38}"/>
                </a:ext>
              </a:extLst>
            </p:cNvPr>
            <p:cNvSpPr/>
            <p:nvPr/>
          </p:nvSpPr>
          <p:spPr>
            <a:xfrm>
              <a:off x="69490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0" name="Icon1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0C40901-37FA-D609-B2C2-35E0A7F66D94}"/>
                </a:ext>
              </a:extLst>
            </p:cNvPr>
            <p:cNvSpPr/>
            <p:nvPr/>
          </p:nvSpPr>
          <p:spPr>
            <a:xfrm>
              <a:off x="832401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1" name="Icon1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8C27D0A-1D16-6CE8-DF2F-6DE61B280DD1}"/>
                </a:ext>
              </a:extLst>
            </p:cNvPr>
            <p:cNvSpPr/>
            <p:nvPr/>
          </p:nvSpPr>
          <p:spPr>
            <a:xfrm>
              <a:off x="288029" y="23831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2" name="Icon1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1961118-89AB-4FAF-40E8-B58807B3EC49}"/>
                </a:ext>
              </a:extLst>
            </p:cNvPr>
            <p:cNvSpPr/>
            <p:nvPr/>
          </p:nvSpPr>
          <p:spPr>
            <a:xfrm>
              <a:off x="428523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3" name="Icon1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3D67DBF-FC4E-2C72-6C16-DF80F629BD4A}"/>
                </a:ext>
              </a:extLst>
            </p:cNvPr>
            <p:cNvSpPr/>
            <p:nvPr/>
          </p:nvSpPr>
          <p:spPr>
            <a:xfrm>
              <a:off x="56602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4" name="Icon1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A918C8D-2CB3-9029-A6BC-A9E46E327778}"/>
                </a:ext>
              </a:extLst>
            </p:cNvPr>
            <p:cNvSpPr/>
            <p:nvPr/>
          </p:nvSpPr>
          <p:spPr>
            <a:xfrm>
              <a:off x="69490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5" name="Icon1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07741AB-9D85-B9F5-53A1-4EDE9EE56A11}"/>
                </a:ext>
              </a:extLst>
            </p:cNvPr>
            <p:cNvSpPr/>
            <p:nvPr/>
          </p:nvSpPr>
          <p:spPr>
            <a:xfrm>
              <a:off x="832401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6" name="Icon1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746547F-843E-5CB4-0773-45CC71491141}"/>
                </a:ext>
              </a:extLst>
            </p:cNvPr>
            <p:cNvSpPr/>
            <p:nvPr/>
          </p:nvSpPr>
          <p:spPr>
            <a:xfrm>
              <a:off x="288029" y="251814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7" name="Icon1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70A86CC-72B0-5D69-117B-06AB5502860E}"/>
                </a:ext>
              </a:extLst>
            </p:cNvPr>
            <p:cNvSpPr/>
            <p:nvPr/>
          </p:nvSpPr>
          <p:spPr>
            <a:xfrm>
              <a:off x="428523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8" name="Icon1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CDD83C-9796-3A5C-0879-81435D45DF3A}"/>
                </a:ext>
              </a:extLst>
            </p:cNvPr>
            <p:cNvSpPr/>
            <p:nvPr/>
          </p:nvSpPr>
          <p:spPr>
            <a:xfrm>
              <a:off x="56602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39" name="Icon1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23DEB05-A78E-E03E-6B4C-17405DA4D650}"/>
                </a:ext>
              </a:extLst>
            </p:cNvPr>
            <p:cNvSpPr/>
            <p:nvPr/>
          </p:nvSpPr>
          <p:spPr>
            <a:xfrm>
              <a:off x="69490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40" name="Icon1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0CCF91E-BE37-2431-6C99-2F69B8C65B70}"/>
                </a:ext>
              </a:extLst>
            </p:cNvPr>
            <p:cNvSpPr/>
            <p:nvPr/>
          </p:nvSpPr>
          <p:spPr>
            <a:xfrm>
              <a:off x="832401" y="2518145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41" name="Icon1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4B01F94-0730-B9BD-925F-DF70EDE47501}"/>
                </a:ext>
              </a:extLst>
            </p:cNvPr>
            <p:cNvSpPr/>
            <p:nvPr/>
          </p:nvSpPr>
          <p:spPr>
            <a:xfrm>
              <a:off x="288029" y="265313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42" name="Icon1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E28B8CA-9019-6F30-CB6A-28D4F84CE817}"/>
                </a:ext>
              </a:extLst>
            </p:cNvPr>
            <p:cNvSpPr/>
            <p:nvPr/>
          </p:nvSpPr>
          <p:spPr>
            <a:xfrm>
              <a:off x="428523" y="265313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43" name="Icon1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3F9E31F-A1EF-57EA-986E-6A60800FDBA4}"/>
                </a:ext>
              </a:extLst>
            </p:cNvPr>
            <p:cNvSpPr/>
            <p:nvPr/>
          </p:nvSpPr>
          <p:spPr>
            <a:xfrm>
              <a:off x="566022" y="2653131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44" name="Label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99AB821-F59C-944F-46AE-6F9C3C8F91F5}"/>
                </a:ext>
              </a:extLst>
            </p:cNvPr>
            <p:cNvSpPr txBox="1"/>
            <p:nvPr/>
          </p:nvSpPr>
          <p:spPr>
            <a:xfrm>
              <a:off x="232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Calculator</a:t>
              </a:r>
              <a:endParaRPr lang="et-EE" sz="830" dirty="0"/>
            </a:p>
          </p:txBody>
        </p:sp>
        <p:sp>
          <p:nvSpPr>
            <p:cNvPr id="119246" name="Icon2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B90D4E8-7CAA-0C81-C55E-E1F7ACEC77D2}"/>
                </a:ext>
              </a:extLst>
            </p:cNvPr>
            <p:cNvSpPr/>
            <p:nvPr/>
          </p:nvSpPr>
          <p:spPr>
            <a:xfrm>
              <a:off x="10607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47" name="Icon2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0AA4211-797A-5484-9E55-DFBDB0DB6FEE}"/>
                </a:ext>
              </a:extLst>
            </p:cNvPr>
            <p:cNvSpPr/>
            <p:nvPr/>
          </p:nvSpPr>
          <p:spPr>
            <a:xfrm>
              <a:off x="1106407" y="211530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19248" name="Icon2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AB098CC6-D112-EFAB-62FD-E1AA699716DB}"/>
                </a:ext>
              </a:extLst>
            </p:cNvPr>
            <p:cNvSpPr/>
            <p:nvPr/>
          </p:nvSpPr>
          <p:spPr>
            <a:xfrm>
              <a:off x="1389063" y="239208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19249" name="Label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4D21174-CD50-30AA-F237-3F22B9CF5E68}"/>
                </a:ext>
              </a:extLst>
            </p:cNvPr>
            <p:cNvSpPr txBox="1"/>
            <p:nvPr/>
          </p:nvSpPr>
          <p:spPr>
            <a:xfrm>
              <a:off x="10607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Settings</a:t>
              </a:r>
              <a:endParaRPr lang="et-EE" sz="830" dirty="0"/>
            </a:p>
          </p:txBody>
        </p:sp>
        <p:sp>
          <p:nvSpPr>
            <p:cNvPr id="119251" name="Icon3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7420AB8-ED7A-CBF4-2CF6-2FFA274531FD}"/>
                </a:ext>
              </a:extLst>
            </p:cNvPr>
            <p:cNvSpPr/>
            <p:nvPr/>
          </p:nvSpPr>
          <p:spPr>
            <a:xfrm>
              <a:off x="18893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52" name="Icon3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4CF5B52A-4887-ADC1-1021-B0C1807105C3}"/>
                </a:ext>
              </a:extLst>
            </p:cNvPr>
            <p:cNvSpPr/>
            <p:nvPr/>
          </p:nvSpPr>
          <p:spPr>
            <a:xfrm>
              <a:off x="2017859" y="2197019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53" name="Icon3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2BBA5F0-EFB4-9A5A-B25E-5C0C2F1BBDA1}"/>
                </a:ext>
              </a:extLst>
            </p:cNvPr>
            <p:cNvSpPr/>
            <p:nvPr/>
          </p:nvSpPr>
          <p:spPr>
            <a:xfrm>
              <a:off x="2186134" y="2357462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54" name="Label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55B4989-901D-6F0E-27DA-440D0C952DA4}"/>
                </a:ext>
              </a:extLst>
            </p:cNvPr>
            <p:cNvSpPr txBox="1"/>
            <p:nvPr/>
          </p:nvSpPr>
          <p:spPr>
            <a:xfrm>
              <a:off x="18893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Task Manager</a:t>
              </a:r>
              <a:endParaRPr lang="et-EE" sz="830" dirty="0"/>
            </a:p>
          </p:txBody>
        </p:sp>
        <p:sp>
          <p:nvSpPr>
            <p:cNvPr id="119256" name="Icon4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A5715A33-2C53-3723-2CB0-050F12CC9E8F}"/>
                </a:ext>
              </a:extLst>
            </p:cNvPr>
            <p:cNvSpPr/>
            <p:nvPr/>
          </p:nvSpPr>
          <p:spPr>
            <a:xfrm>
              <a:off x="27179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57" name="Icon4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D8C2574-2150-47F8-2986-D94B5FCFFF05}"/>
                </a:ext>
              </a:extLst>
            </p:cNvPr>
            <p:cNvSpPr txBox="1"/>
            <p:nvPr/>
          </p:nvSpPr>
          <p:spPr>
            <a:xfrm>
              <a:off x="2743570" y="2169023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119258" name="Label4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4CA8CC43-219D-9C90-D9AA-7676FF63A92E}"/>
                </a:ext>
              </a:extLst>
            </p:cNvPr>
            <p:cNvSpPr txBox="1"/>
            <p:nvPr/>
          </p:nvSpPr>
          <p:spPr>
            <a:xfrm>
              <a:off x="27179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Guess the number</a:t>
              </a:r>
              <a:endParaRPr lang="et-EE" sz="830" dirty="0"/>
            </a:p>
          </p:txBody>
        </p:sp>
        <p:sp>
          <p:nvSpPr>
            <p:cNvPr id="119260" name="Icon5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3BAF300-F3E3-F792-8E20-8E045AAD3B97}"/>
                </a:ext>
              </a:extLst>
            </p:cNvPr>
            <p:cNvSpPr/>
            <p:nvPr/>
          </p:nvSpPr>
          <p:spPr>
            <a:xfrm>
              <a:off x="35465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61" name="Icon5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DB9840-2414-6E2C-FDED-EFDE9D3BB633}"/>
                </a:ext>
              </a:extLst>
            </p:cNvPr>
            <p:cNvSpPr/>
            <p:nvPr/>
          </p:nvSpPr>
          <p:spPr>
            <a:xfrm>
              <a:off x="3624893" y="212918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62" name="Icon5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D5AB24C-1BF2-6A25-8458-7BBB4251CC9F}"/>
                </a:ext>
              </a:extLst>
            </p:cNvPr>
            <p:cNvSpPr/>
            <p:nvPr/>
          </p:nvSpPr>
          <p:spPr>
            <a:xfrm>
              <a:off x="3920328" y="21222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63" name="Icon5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3132D6-E394-F978-08DF-B257C48885B7}"/>
                </a:ext>
              </a:extLst>
            </p:cNvPr>
            <p:cNvSpPr/>
            <p:nvPr/>
          </p:nvSpPr>
          <p:spPr>
            <a:xfrm>
              <a:off x="3775470" y="227440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64" name="Icon5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AE8C991-C5C1-0CFC-30D5-92DEE1E6E4D6}"/>
                </a:ext>
              </a:extLst>
            </p:cNvPr>
            <p:cNvSpPr/>
            <p:nvPr/>
          </p:nvSpPr>
          <p:spPr>
            <a:xfrm>
              <a:off x="4069494" y="22739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65" name="Icon5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A0F8551-E912-87CD-84A6-EC06678EFF60}"/>
                </a:ext>
              </a:extLst>
            </p:cNvPr>
            <p:cNvSpPr/>
            <p:nvPr/>
          </p:nvSpPr>
          <p:spPr>
            <a:xfrm>
              <a:off x="3924230" y="242120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66" name="Icon5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6D85387-E99E-A7E4-AF7B-41BD08BB68A4}"/>
                </a:ext>
              </a:extLst>
            </p:cNvPr>
            <p:cNvSpPr/>
            <p:nvPr/>
          </p:nvSpPr>
          <p:spPr>
            <a:xfrm>
              <a:off x="3923384" y="256849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67" name="Label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BEB3B7E-4164-1A69-8644-EFFF5F256B9A}"/>
                </a:ext>
              </a:extLst>
            </p:cNvPr>
            <p:cNvSpPr txBox="1"/>
            <p:nvPr/>
          </p:nvSpPr>
          <p:spPr>
            <a:xfrm>
              <a:off x="35465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Pixel Paint</a:t>
              </a:r>
              <a:endParaRPr lang="et-EE" sz="830" dirty="0"/>
            </a:p>
          </p:txBody>
        </p:sp>
        <p:sp>
          <p:nvSpPr>
            <p:cNvPr id="119269" name="Icon6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5CC4FBD9-E006-4E03-B4A5-596F032119F3}"/>
                </a:ext>
              </a:extLst>
            </p:cNvPr>
            <p:cNvSpPr/>
            <p:nvPr/>
          </p:nvSpPr>
          <p:spPr>
            <a:xfrm>
              <a:off x="4375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9270" name="Icon6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2CEBFC62-216C-EEEA-CEB6-A708FB195391}"/>
                </a:ext>
              </a:extLst>
            </p:cNvPr>
            <p:cNvSpPr txBox="1"/>
            <p:nvPr/>
          </p:nvSpPr>
          <p:spPr>
            <a:xfrm>
              <a:off x="4451271" y="2084382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119271" name="Label6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1BFF17B7-C730-B675-C7D7-51C0A7815EDD}"/>
                </a:ext>
              </a:extLst>
            </p:cNvPr>
            <p:cNvSpPr txBox="1"/>
            <p:nvPr/>
          </p:nvSpPr>
          <p:spPr>
            <a:xfrm>
              <a:off x="4375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Notepad</a:t>
              </a:r>
              <a:endParaRPr lang="et-EE" sz="830" dirty="0"/>
            </a:p>
          </p:txBody>
        </p:sp>
        <p:sp>
          <p:nvSpPr>
            <p:cNvPr id="119273" name="Icon7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C2FD2F3-4FF2-C85D-5EFF-51C960CA6CFE}"/>
                </a:ext>
              </a:extLst>
            </p:cNvPr>
            <p:cNvSpPr/>
            <p:nvPr/>
          </p:nvSpPr>
          <p:spPr>
            <a:xfrm>
              <a:off x="2321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9274" name="Icon7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B2D578D-7D53-AAD6-A3EB-AC712C15A075}"/>
                </a:ext>
              </a:extLst>
            </p:cNvPr>
            <p:cNvSpPr/>
            <p:nvPr/>
          </p:nvSpPr>
          <p:spPr>
            <a:xfrm>
              <a:off x="333718" y="3432239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19275" name="Icon7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82C2D7C-DE7E-9D5F-1543-26A7D6254EBC}"/>
                </a:ext>
              </a:extLst>
            </p:cNvPr>
            <p:cNvSpPr/>
            <p:nvPr/>
          </p:nvSpPr>
          <p:spPr>
            <a:xfrm rot="16200000">
              <a:off x="603226" y="3680857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119276" name="Label7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0F6336C-0F3C-B752-3C07-DBF44B4EBECE}"/>
                </a:ext>
              </a:extLst>
            </p:cNvPr>
            <p:cNvSpPr txBox="1"/>
            <p:nvPr/>
          </p:nvSpPr>
          <p:spPr>
            <a:xfrm>
              <a:off x="2321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Presentator</a:t>
              </a:r>
              <a:endParaRPr lang="et-EE" sz="830" dirty="0"/>
            </a:p>
          </p:txBody>
        </p:sp>
        <p:sp>
          <p:nvSpPr>
            <p:cNvPr id="119278" name="Icon8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D5B60608-D27A-1405-32CF-AC7A82008FC5}"/>
                </a:ext>
              </a:extLst>
            </p:cNvPr>
            <p:cNvSpPr/>
            <p:nvPr/>
          </p:nvSpPr>
          <p:spPr>
            <a:xfrm>
              <a:off x="10607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79" name="Icon8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AB3033B1-3F15-5103-69DF-C065DAE73E86}"/>
                </a:ext>
              </a:extLst>
            </p:cNvPr>
            <p:cNvSpPr txBox="1"/>
            <p:nvPr/>
          </p:nvSpPr>
          <p:spPr>
            <a:xfrm>
              <a:off x="1092085" y="3373254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119280" name="Label8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A2D6D1A-FFE1-5419-5F63-AD5A938151F8}"/>
                </a:ext>
              </a:extLst>
            </p:cNvPr>
            <p:cNvSpPr txBox="1"/>
            <p:nvPr/>
          </p:nvSpPr>
          <p:spPr>
            <a:xfrm>
              <a:off x="10607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Shell</a:t>
              </a:r>
              <a:endParaRPr lang="et-EE" sz="830" dirty="0"/>
            </a:p>
          </p:txBody>
        </p:sp>
        <p:sp>
          <p:nvSpPr>
            <p:cNvPr id="119282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4F1DD62-85EB-4F87-1349-068F6F3D6CA7}"/>
                </a:ext>
              </a:extLst>
            </p:cNvPr>
            <p:cNvSpPr/>
            <p:nvPr/>
          </p:nvSpPr>
          <p:spPr>
            <a:xfrm>
              <a:off x="18893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83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D36218D1-8526-4F08-782C-5BDD4E3C604D}"/>
                </a:ext>
              </a:extLst>
            </p:cNvPr>
            <p:cNvSpPr/>
            <p:nvPr/>
          </p:nvSpPr>
          <p:spPr>
            <a:xfrm>
              <a:off x="2016725" y="3574531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84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6970B271-17E4-E029-3ED5-B2450B291445}"/>
                </a:ext>
              </a:extLst>
            </p:cNvPr>
            <p:cNvSpPr/>
            <p:nvPr/>
          </p:nvSpPr>
          <p:spPr>
            <a:xfrm>
              <a:off x="2106513" y="3451827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19285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1833C9C3-AB36-3FA0-3ECC-ABFB9BD432D0}"/>
                </a:ext>
              </a:extLst>
            </p:cNvPr>
            <p:cNvSpPr/>
            <p:nvPr/>
          </p:nvSpPr>
          <p:spPr>
            <a:xfrm flipH="1">
              <a:off x="1941727" y="3648771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86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E93BE065-BB82-F501-4DE1-AC2289764887}"/>
                </a:ext>
              </a:extLst>
            </p:cNvPr>
            <p:cNvSpPr txBox="1"/>
            <p:nvPr/>
          </p:nvSpPr>
          <p:spPr>
            <a:xfrm>
              <a:off x="18893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Files</a:t>
              </a:r>
              <a:endParaRPr lang="et-EE" sz="830" dirty="0"/>
            </a:p>
          </p:txBody>
        </p:sp>
        <p:sp>
          <p:nvSpPr>
            <p:cNvPr id="119288" name="Icon10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A2A9EC5-72D2-7B06-512A-1DDF3DD55228}"/>
                </a:ext>
              </a:extLst>
            </p:cNvPr>
            <p:cNvSpPr/>
            <p:nvPr/>
          </p:nvSpPr>
          <p:spPr>
            <a:xfrm>
              <a:off x="27179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89" name="Icon10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D6C4E9D1-7F2A-6D64-75F9-15B842ABD2E0}"/>
                </a:ext>
              </a:extLst>
            </p:cNvPr>
            <p:cNvSpPr txBox="1"/>
            <p:nvPr/>
          </p:nvSpPr>
          <p:spPr>
            <a:xfrm>
              <a:off x="3101310" y="3487421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119290" name="Icon10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EC8D5DA8-C307-70E5-ACD9-914FD9DC1515}"/>
                </a:ext>
              </a:extLst>
            </p:cNvPr>
            <p:cNvSpPr txBox="1"/>
            <p:nvPr/>
          </p:nvSpPr>
          <p:spPr>
            <a:xfrm>
              <a:off x="2757377" y="3574623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119291" name="Label10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1394202C-F24B-4B63-B464-9D3A8EADFD94}"/>
                </a:ext>
              </a:extLst>
            </p:cNvPr>
            <p:cNvSpPr txBox="1"/>
            <p:nvPr/>
          </p:nvSpPr>
          <p:spPr>
            <a:xfrm>
              <a:off x="27179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Words</a:t>
              </a:r>
              <a:endParaRPr lang="et-EE" sz="830" dirty="0"/>
            </a:p>
          </p:txBody>
        </p:sp>
        <p:sp>
          <p:nvSpPr>
            <p:cNvPr id="119293" name="Icon11Part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CD7EBC2D-99C7-3E9A-347E-66F16337973D}"/>
                </a:ext>
              </a:extLst>
            </p:cNvPr>
            <p:cNvSpPr/>
            <p:nvPr/>
          </p:nvSpPr>
          <p:spPr>
            <a:xfrm>
              <a:off x="3546509" y="3319884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94" name="Icon11Part2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576B63E5-7CFF-645E-408A-B06864BA72D2}"/>
                </a:ext>
              </a:extLst>
            </p:cNvPr>
            <p:cNvSpPr/>
            <p:nvPr/>
          </p:nvSpPr>
          <p:spPr>
            <a:xfrm>
              <a:off x="3699047" y="3468952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95" name="Icon11Part3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5E59DD55-5BF7-F523-6577-9A36B5B45A2E}"/>
                </a:ext>
              </a:extLst>
            </p:cNvPr>
            <p:cNvSpPr/>
            <p:nvPr/>
          </p:nvSpPr>
          <p:spPr>
            <a:xfrm>
              <a:off x="3927289" y="3468952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96" name="Icon11Part4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512A4C8C-8A00-CD89-C6CF-3C428D0C0ACA}"/>
                </a:ext>
              </a:extLst>
            </p:cNvPr>
            <p:cNvSpPr/>
            <p:nvPr/>
          </p:nvSpPr>
          <p:spPr>
            <a:xfrm>
              <a:off x="3699047" y="3697194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97" name="Icon11Part5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98DF46EA-65DA-B334-5D92-06360D9FDA7E}"/>
                </a:ext>
              </a:extLst>
            </p:cNvPr>
            <p:cNvSpPr/>
            <p:nvPr/>
          </p:nvSpPr>
          <p:spPr>
            <a:xfrm>
              <a:off x="3927289" y="3697194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298" name="Label1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991BAFA-8BE8-04B5-AD55-641B17B99B62}"/>
                </a:ext>
              </a:extLst>
            </p:cNvPr>
            <p:cNvSpPr txBox="1"/>
            <p:nvPr/>
          </p:nvSpPr>
          <p:spPr>
            <a:xfrm>
              <a:off x="35465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>
                  <a:latin typeface="Candara" panose="020E0502030303020204" pitchFamily="34" charset="0"/>
                </a:rPr>
                <a:t>Gallery</a:t>
              </a:r>
              <a:endParaRPr lang="et-EE" sz="830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Vabakuju kujund 29">
            <a:extLst>
              <a:ext uri="{FF2B5EF4-FFF2-40B4-BE49-F238E27FC236}">
                <a16:creationId xmlns:a16="http://schemas.microsoft.com/office/drawing/2014/main" id="{2F98F730-CCC4-8BC8-2CE0-3457FE2B7962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30">
            <a:extLst>
              <a:ext uri="{FF2B5EF4-FFF2-40B4-BE49-F238E27FC236}">
                <a16:creationId xmlns:a16="http://schemas.microsoft.com/office/drawing/2014/main" id="{D3EC377D-E992-7778-AE6D-71186D6BC52E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31">
            <a:extLst>
              <a:ext uri="{FF2B5EF4-FFF2-40B4-BE49-F238E27FC236}">
                <a16:creationId xmlns:a16="http://schemas.microsoft.com/office/drawing/2014/main" id="{667E611A-2C83-909F-36D0-CB3F5F8A5CB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32">
            <a:extLst>
              <a:ext uri="{FF2B5EF4-FFF2-40B4-BE49-F238E27FC236}">
                <a16:creationId xmlns:a16="http://schemas.microsoft.com/office/drawing/2014/main" id="{C2FB4F9D-6D7D-B1FC-D9D2-E19D9B1C49B9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Täht 5-tipuline 2">
            <a:extLst>
              <a:ext uri="{FF2B5EF4-FFF2-40B4-BE49-F238E27FC236}">
                <a16:creationId xmlns:a16="http://schemas.microsoft.com/office/drawing/2014/main" id="{0FF1BE97-9730-B185-CA28-C9748CB77E4B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9">
            <a:extLst>
              <a:ext uri="{FF2B5EF4-FFF2-40B4-BE49-F238E27FC236}">
                <a16:creationId xmlns:a16="http://schemas.microsoft.com/office/drawing/2014/main" id="{580FE5F1-602A-7A12-70ED-AD00E4270B30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10">
            <a:extLst>
              <a:ext uri="{FF2B5EF4-FFF2-40B4-BE49-F238E27FC236}">
                <a16:creationId xmlns:a16="http://schemas.microsoft.com/office/drawing/2014/main" id="{DE8F9DC1-A262-493C-14A7-978838A4FE01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11">
            <a:extLst>
              <a:ext uri="{FF2B5EF4-FFF2-40B4-BE49-F238E27FC236}">
                <a16:creationId xmlns:a16="http://schemas.microsoft.com/office/drawing/2014/main" id="{2D92083D-5B71-216D-8861-2C0B0445E4F7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12">
            <a:extLst>
              <a:ext uri="{FF2B5EF4-FFF2-40B4-BE49-F238E27FC236}">
                <a16:creationId xmlns:a16="http://schemas.microsoft.com/office/drawing/2014/main" id="{17C651DA-867F-2038-AF58-5A52F3D15AAF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13">
            <a:extLst>
              <a:ext uri="{FF2B5EF4-FFF2-40B4-BE49-F238E27FC236}">
                <a16:creationId xmlns:a16="http://schemas.microsoft.com/office/drawing/2014/main" id="{CAF97330-CCB4-AE50-B307-EF3737CA7180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14">
            <a:extLst>
              <a:ext uri="{FF2B5EF4-FFF2-40B4-BE49-F238E27FC236}">
                <a16:creationId xmlns:a16="http://schemas.microsoft.com/office/drawing/2014/main" id="{A3BD13D7-2E6C-B57C-1894-7D437023CADB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15">
            <a:extLst>
              <a:ext uri="{FF2B5EF4-FFF2-40B4-BE49-F238E27FC236}">
                <a16:creationId xmlns:a16="http://schemas.microsoft.com/office/drawing/2014/main" id="{DE40CF97-454A-2349-C596-F4E5DD2A9541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16">
            <a:extLst>
              <a:ext uri="{FF2B5EF4-FFF2-40B4-BE49-F238E27FC236}">
                <a16:creationId xmlns:a16="http://schemas.microsoft.com/office/drawing/2014/main" id="{71E4BC7F-6B63-1E46-1436-A12C7E446EA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17">
            <a:extLst>
              <a:ext uri="{FF2B5EF4-FFF2-40B4-BE49-F238E27FC236}">
                <a16:creationId xmlns:a16="http://schemas.microsoft.com/office/drawing/2014/main" id="{3DB48855-F425-91AD-445F-97553A384F8F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18">
            <a:extLst>
              <a:ext uri="{FF2B5EF4-FFF2-40B4-BE49-F238E27FC236}">
                <a16:creationId xmlns:a16="http://schemas.microsoft.com/office/drawing/2014/main" id="{CB493271-F2CA-AD35-51BC-1E8803F771B1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19">
            <a:extLst>
              <a:ext uri="{FF2B5EF4-FFF2-40B4-BE49-F238E27FC236}">
                <a16:creationId xmlns:a16="http://schemas.microsoft.com/office/drawing/2014/main" id="{30224A5C-45ED-A075-BF84-FE1548DCF6C0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20">
            <a:extLst>
              <a:ext uri="{FF2B5EF4-FFF2-40B4-BE49-F238E27FC236}">
                <a16:creationId xmlns:a16="http://schemas.microsoft.com/office/drawing/2014/main" id="{421E0C84-F4A3-7782-0C03-76926B98B0D8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21">
            <a:extLst>
              <a:ext uri="{FF2B5EF4-FFF2-40B4-BE49-F238E27FC236}">
                <a16:creationId xmlns:a16="http://schemas.microsoft.com/office/drawing/2014/main" id="{4709E611-66A7-DAED-9CB0-7B939DF289E4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22">
            <a:extLst>
              <a:ext uri="{FF2B5EF4-FFF2-40B4-BE49-F238E27FC236}">
                <a16:creationId xmlns:a16="http://schemas.microsoft.com/office/drawing/2014/main" id="{557A8441-1A5B-2A47-D45F-ECCF88C190BC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23">
            <a:extLst>
              <a:ext uri="{FF2B5EF4-FFF2-40B4-BE49-F238E27FC236}">
                <a16:creationId xmlns:a16="http://schemas.microsoft.com/office/drawing/2014/main" id="{E04C26A3-C65C-D254-7E89-F702F6A0DD55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24">
            <a:extLst>
              <a:ext uri="{FF2B5EF4-FFF2-40B4-BE49-F238E27FC236}">
                <a16:creationId xmlns:a16="http://schemas.microsoft.com/office/drawing/2014/main" id="{D03D87B8-FF82-AD76-F954-76BCA792CFAF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25">
            <a:extLst>
              <a:ext uri="{FF2B5EF4-FFF2-40B4-BE49-F238E27FC236}">
                <a16:creationId xmlns:a16="http://schemas.microsoft.com/office/drawing/2014/main" id="{66A8B2E9-C576-343C-BDDD-91F38FA7D5D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26">
            <a:extLst>
              <a:ext uri="{FF2B5EF4-FFF2-40B4-BE49-F238E27FC236}">
                <a16:creationId xmlns:a16="http://schemas.microsoft.com/office/drawing/2014/main" id="{49C812E8-36E7-C528-F035-8A8F471049E0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27">
            <a:extLst>
              <a:ext uri="{FF2B5EF4-FFF2-40B4-BE49-F238E27FC236}">
                <a16:creationId xmlns:a16="http://schemas.microsoft.com/office/drawing/2014/main" id="{A2FF82E8-FE44-879A-A2A7-3693EE616C6F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28">
            <a:extLst>
              <a:ext uri="{FF2B5EF4-FFF2-40B4-BE49-F238E27FC236}">
                <a16:creationId xmlns:a16="http://schemas.microsoft.com/office/drawing/2014/main" id="{30B7E705-B3A0-6B6A-CF8D-8382A2BFBB8A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Shutting down...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 hidden="1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BuildInfo" hidden="1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989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514600" y="25527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171700" y="2463800"/>
            <a:chExt cx="4477767" cy="2522143"/>
          </a:xfrm>
        </p:grpSpPr>
        <p:sp>
          <p:nvSpPr>
            <p:cNvPr id="7" name="SizeKey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15" name="/Defaults/Sound/Ravines.mp3" hidden="1">
            <a:hlinkClick r:id="" action="ppaction://media"/>
            <a:extLst>
              <a:ext uri="{FF2B5EF4-FFF2-40B4-BE49-F238E27FC236}">
                <a16:creationId xmlns:a16="http://schemas.microsoft.com/office/drawing/2014/main" id="{75CF9DA5-CD11-80BE-CB10-149E536F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4406900" y="2895600"/>
            <a:ext cx="4470400" cy="2514600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4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pic>
        <p:nvPicPr>
          <p:cNvPr id="106" name="/Defaults/Icons/Folder.emf" hidden="1">
            <a:extLst>
              <a:ext uri="{FF2B5EF4-FFF2-40B4-BE49-F238E27FC236}">
                <a16:creationId xmlns:a16="http://schemas.microsoft.com/office/drawing/2014/main" id="{FF6FDB29-312F-2BF8-577C-34712BAB6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107" name="/Defaults/Icons/Any.emf" hidden="1">
            <a:extLst>
              <a:ext uri="{FF2B5EF4-FFF2-40B4-BE49-F238E27FC236}">
                <a16:creationId xmlns:a16="http://schemas.microsoft.com/office/drawing/2014/main" id="{1C066640-74A0-C9E0-A3F3-C16A65D865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pic>
        <p:nvPicPr>
          <p:cNvPr id="108" name="/Defaults/Icons/Txt.emf" hidden="1">
            <a:extLst>
              <a:ext uri="{FF2B5EF4-FFF2-40B4-BE49-F238E27FC236}">
                <a16:creationId xmlns:a16="http://schemas.microsoft.com/office/drawing/2014/main" id="{761E2E12-DA4F-0ADD-6D96-38F5C3CB125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109" name="/Defaults/Icons/Pic.emf" hidden="1">
            <a:extLst>
              <a:ext uri="{FF2B5EF4-FFF2-40B4-BE49-F238E27FC236}">
                <a16:creationId xmlns:a16="http://schemas.microsoft.com/office/drawing/2014/main" id="{540E4CF4-D145-2C62-992B-26CC7BDBB7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110" name="/Defaults/Icons/Movie.emf" hidden="1">
            <a:extLst>
              <a:ext uri="{FF2B5EF4-FFF2-40B4-BE49-F238E27FC236}">
                <a16:creationId xmlns:a16="http://schemas.microsoft.com/office/drawing/2014/main" id="{EFA89CE2-3569-718B-189A-12D313091D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111" name="/Defaults/Icons/3D.emf" hidden="1">
            <a:extLst>
              <a:ext uri="{FF2B5EF4-FFF2-40B4-BE49-F238E27FC236}">
                <a16:creationId xmlns:a16="http://schemas.microsoft.com/office/drawing/2014/main" id="{D32BD481-72AC-74A0-4778-F5548B951D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112" name="/Defaults/Icons/Cnf.emf" hidden="1">
            <a:extLst>
              <a:ext uri="{FF2B5EF4-FFF2-40B4-BE49-F238E27FC236}">
                <a16:creationId xmlns:a16="http://schemas.microsoft.com/office/drawing/2014/main" id="{D9302461-E9E7-63BF-9EFD-91DB5CE142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113" name="/Defaults/Icons/Snd.emf" hidden="1">
            <a:extLst>
              <a:ext uri="{FF2B5EF4-FFF2-40B4-BE49-F238E27FC236}">
                <a16:creationId xmlns:a16="http://schemas.microsoft.com/office/drawing/2014/main" id="{6207BFC0-8BA4-DCED-7D52-76D573E8B9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pic>
        <p:nvPicPr>
          <p:cNvPr id="114" name="/Defaults/Icons/Pres.emf" hidden="1">
            <a:extLst>
              <a:ext uri="{FF2B5EF4-FFF2-40B4-BE49-F238E27FC236}">
                <a16:creationId xmlns:a16="http://schemas.microsoft.com/office/drawing/2014/main" id="{D85B6DB3-FAD9-A72B-CB8D-EEAE4F9E6B5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grpSp>
        <p:nvGrpSpPr>
          <p:cNvPr id="116" name="/Defaults/Desktop.grp" hidden="1">
            <a:extLst>
              <a:ext uri="{FF2B5EF4-FFF2-40B4-BE49-F238E27FC236}">
                <a16:creationId xmlns:a16="http://schemas.microsoft.com/office/drawing/2014/main" id="{0D55E420-4CA7-24AF-2BDA-8767462DE58A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17" name="InnerWindowAppFiles:-1">
              <a:extLst>
                <a:ext uri="{FF2B5EF4-FFF2-40B4-BE49-F238E27FC236}">
                  <a16:creationId xmlns:a16="http://schemas.microsoft.com/office/drawing/2014/main" id="{FB98F0A3-F8B5-FB3B-3F7F-3557FCA839F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" name="PathAppFiles:-1">
              <a:extLst>
                <a:ext uri="{FF2B5EF4-FFF2-40B4-BE49-F238E27FC236}">
                  <a16:creationId xmlns:a16="http://schemas.microsoft.com/office/drawing/2014/main" id="{CD1965CC-E090-378F-7E9C-5D6DAB9280D1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/Users/johnny/Desktop/</a:t>
              </a:r>
              <a:endParaRPr lang="et-EE" sz="100" dirty="0">
                <a:noFill/>
              </a:endParaRPr>
            </a:p>
          </p:txBody>
        </p:sp>
        <p:sp>
          <p:nvSpPr>
            <p:cNvPr id="119" name="ReloadAppFiles:-1">
              <a:extLst>
                <a:ext uri="{FF2B5EF4-FFF2-40B4-BE49-F238E27FC236}">
                  <a16:creationId xmlns:a16="http://schemas.microsoft.com/office/drawing/2014/main" id="{5D3FAFDB-99B4-5032-C188-71A61EAFE0E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" name="BottomPanelAppFiles:-1">
              <a:extLst>
                <a:ext uri="{FF2B5EF4-FFF2-40B4-BE49-F238E27FC236}">
                  <a16:creationId xmlns:a16="http://schemas.microsoft.com/office/drawing/2014/main" id="{B7D7796E-2B5D-33C1-D885-B0704A08AB2C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0 items</a:t>
              </a:r>
              <a:endParaRPr lang="et-EE" sz="100" dirty="0">
                <a:noFill/>
              </a:endParaRPr>
            </a:p>
          </p:txBody>
        </p:sp>
        <p:sp>
          <p:nvSpPr>
            <p:cNvPr id="121" name="SelectModeCheckAppFiles:-1">
              <a:extLst>
                <a:ext uri="{FF2B5EF4-FFF2-40B4-BE49-F238E27FC236}">
                  <a16:creationId xmlns:a16="http://schemas.microsoft.com/office/drawing/2014/main" id="{A489BA38-D7F0-B656-F3D0-92B36FA5287D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</p:grpSp>
      <p:grpSp>
        <p:nvGrpSpPr>
          <p:cNvPr id="129" name="/Defaults/Themes/Wood.thm" hidden="1">
            <a:extLst>
              <a:ext uri="{FF2B5EF4-FFF2-40B4-BE49-F238E27FC236}">
                <a16:creationId xmlns:a16="http://schemas.microsoft.com/office/drawing/2014/main" id="{1501551F-54FB-2C46-3AC2-BF5EF5376BB3}"/>
              </a:ext>
            </a:extLst>
          </p:cNvPr>
          <p:cNvGrpSpPr/>
          <p:nvPr/>
        </p:nvGrpSpPr>
        <p:grpSpPr>
          <a:xfrm>
            <a:off x="6502400" y="4112592"/>
            <a:ext cx="4470400" cy="2514600"/>
            <a:chOff x="3813267" y="1964028"/>
            <a:chExt cx="4565466" cy="3199643"/>
          </a:xfrm>
        </p:grpSpPr>
        <p:sp>
          <p:nvSpPr>
            <p:cNvPr id="130" name="WindowFrame">
              <a:extLst>
                <a:ext uri="{FF2B5EF4-FFF2-40B4-BE49-F238E27FC236}">
                  <a16:creationId xmlns:a16="http://schemas.microsoft.com/office/drawing/2014/main" id="{5B5E62FF-9925-48A5-D782-94A3775265D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630"/>
              </a:avLst>
            </a:prstGeom>
            <a:blipFill dpi="0" rotWithShape="1">
              <a:blip r:embed="rId22"/>
              <a:srcRect/>
              <a:tile tx="571500" ty="596900" sx="87000" sy="84000" flip="none" algn="ctr"/>
            </a:blip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1" name="Window">
              <a:extLst>
                <a:ext uri="{FF2B5EF4-FFF2-40B4-BE49-F238E27FC236}">
                  <a16:creationId xmlns:a16="http://schemas.microsoft.com/office/drawing/2014/main" id="{CE5A97F7-58B7-FD3F-EEFD-3AB78CE41AC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Wood</a:t>
              </a:r>
            </a:p>
          </p:txBody>
        </p:sp>
        <p:sp>
          <p:nvSpPr>
            <p:cNvPr id="13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C4A04A-A6BC-4537-5309-AC59F25853E5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3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078E2B4-B62C-5505-E8B1-165CC7B77CCE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3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3CE72F6-FC72-79FE-ECF0-0B57414B6DC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23BF510-2E1F-CD5D-6CFD-4BEB7E203A7E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chemeClr val="bg1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36" name="/Defaults/Themes/Metallic.thm" hidden="1">
            <a:extLst>
              <a:ext uri="{FF2B5EF4-FFF2-40B4-BE49-F238E27FC236}">
                <a16:creationId xmlns:a16="http://schemas.microsoft.com/office/drawing/2014/main" id="{8BC262F7-CC3C-CE4E-26C6-2A76C00CBBD0}"/>
              </a:ext>
            </a:extLst>
          </p:cNvPr>
          <p:cNvGrpSpPr/>
          <p:nvPr/>
        </p:nvGrpSpPr>
        <p:grpSpPr>
          <a:xfrm>
            <a:off x="6563659" y="3872753"/>
            <a:ext cx="4470400" cy="2514600"/>
            <a:chOff x="3813267" y="1964028"/>
            <a:chExt cx="4565466" cy="3199643"/>
          </a:xfrm>
        </p:grpSpPr>
        <p:sp>
          <p:nvSpPr>
            <p:cNvPr id="137" name="WindowFrame">
              <a:extLst>
                <a:ext uri="{FF2B5EF4-FFF2-40B4-BE49-F238E27FC236}">
                  <a16:creationId xmlns:a16="http://schemas.microsoft.com/office/drawing/2014/main" id="{D031A644-9173-E429-C2AA-423483E20DB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6000">
                  <a:schemeClr val="bg2">
                    <a:lumMod val="5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" name="Window">
              <a:extLst>
                <a:ext uri="{FF2B5EF4-FFF2-40B4-BE49-F238E27FC236}">
                  <a16:creationId xmlns:a16="http://schemas.microsoft.com/office/drawing/2014/main" id="{0BB857D6-AF67-F6F4-4C0F-7973DACFAB91}"/>
                </a:ext>
              </a:extLst>
            </p:cNvPr>
            <p:cNvSpPr/>
            <p:nvPr/>
          </p:nvSpPr>
          <p:spPr>
            <a:xfrm>
              <a:off x="3901943" y="2255632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Metallic</a:t>
              </a:r>
            </a:p>
          </p:txBody>
        </p:sp>
        <p:sp>
          <p:nvSpPr>
            <p:cNvPr id="13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E074BDF-7E2D-61B7-2C3E-563C41D718C6}"/>
                </a:ext>
              </a:extLst>
            </p:cNvPr>
            <p:cNvSpPr txBox="1"/>
            <p:nvPr/>
          </p:nvSpPr>
          <p:spPr>
            <a:xfrm>
              <a:off x="3901943" y="1973518"/>
              <a:ext cx="32473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 Light" panose="020E0502030303020204" pitchFamily="34" charset="0"/>
                </a:rPr>
                <a:t>Window title</a:t>
              </a:r>
            </a:p>
          </p:txBody>
        </p:sp>
        <p:sp>
          <p:nvSpPr>
            <p:cNvPr id="14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28228E-CE88-1191-2F6D-E5ADB8BDFAB1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>
                    <a:alpha val="48000"/>
                  </a:srgbClr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 Light" panose="020E0502030303020204" pitchFamily="34" charset="0"/>
                </a:rPr>
                <a:t>X</a:t>
              </a:r>
            </a:p>
          </p:txBody>
        </p:sp>
        <p:sp>
          <p:nvSpPr>
            <p:cNvPr id="14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685741-B522-FB22-0121-EF1F091CD5D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E1082CF-15E2-0B9C-12E5-611F5D07ABCC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bg2">
                    <a:alpha val="73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  <a:gs pos="24000">
                  <a:schemeClr val="bg2">
                    <a:lumMod val="60000"/>
                    <a:lumOff val="40000"/>
                    <a:alpha val="76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43" name="/Defaults/Themes/Moonlit.thm" hidden="1">
            <a:extLst>
              <a:ext uri="{FF2B5EF4-FFF2-40B4-BE49-F238E27FC236}">
                <a16:creationId xmlns:a16="http://schemas.microsoft.com/office/drawing/2014/main" id="{F4E78125-A506-6309-C434-CF10C6122637}"/>
              </a:ext>
            </a:extLst>
          </p:cNvPr>
          <p:cNvGrpSpPr/>
          <p:nvPr/>
        </p:nvGrpSpPr>
        <p:grpSpPr>
          <a:xfrm>
            <a:off x="3500120" y="3030572"/>
            <a:ext cx="4470400" cy="2514579"/>
            <a:chOff x="3813267" y="1964055"/>
            <a:chExt cx="4565466" cy="3199616"/>
          </a:xfrm>
        </p:grpSpPr>
        <p:sp>
          <p:nvSpPr>
            <p:cNvPr id="144" name="WindowFrame">
              <a:extLst>
                <a:ext uri="{FF2B5EF4-FFF2-40B4-BE49-F238E27FC236}">
                  <a16:creationId xmlns:a16="http://schemas.microsoft.com/office/drawing/2014/main" id="{996A728B-AF10-0E0E-48B2-3EACBD2944C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2SameRect">
              <a:avLst>
                <a:gd name="adj1" fmla="val 1516"/>
                <a:gd name="adj2" fmla="val 0"/>
              </a:avLst>
            </a:prstGeom>
            <a:gradFill>
              <a:gsLst>
                <a:gs pos="88068">
                  <a:schemeClr val="accent1">
                    <a:lumMod val="50000"/>
                  </a:schemeClr>
                </a:gs>
                <a:gs pos="0">
                  <a:schemeClr val="accent1"/>
                </a:gs>
                <a:gs pos="10000">
                  <a:schemeClr val="accent5">
                    <a:lumMod val="75000"/>
                  </a:schemeClr>
                </a:gs>
                <a:gs pos="10000">
                  <a:schemeClr val="accent5">
                    <a:lumMod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5" name="Window">
              <a:extLst>
                <a:ext uri="{FF2B5EF4-FFF2-40B4-BE49-F238E27FC236}">
                  <a16:creationId xmlns:a16="http://schemas.microsoft.com/office/drawing/2014/main" id="{6CD26F29-D4DB-8C76-9D7D-A2FF8CE95896}"/>
                </a:ext>
              </a:extLst>
            </p:cNvPr>
            <p:cNvSpPr/>
            <p:nvPr/>
          </p:nvSpPr>
          <p:spPr>
            <a:xfrm>
              <a:off x="3852320" y="2284720"/>
              <a:ext cx="4487502" cy="28429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Trebuchet MS" panose="020B0603020202020204" pitchFamily="34" charset="0"/>
                </a:rPr>
                <a:t>Moonlit</a:t>
              </a:r>
            </a:p>
          </p:txBody>
        </p:sp>
        <p:sp>
          <p:nvSpPr>
            <p:cNvPr id="146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6C63D8F-92F6-6F8E-EE2D-7825AB4A00DB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1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Window title</a:t>
              </a:r>
            </a:p>
          </p:txBody>
        </p:sp>
        <p:sp>
          <p:nvSpPr>
            <p:cNvPr id="14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2B5927A-5675-5B65-29AC-514AF8B34431}"/>
                </a:ext>
              </a:extLst>
            </p:cNvPr>
            <p:cNvSpPr/>
            <p:nvPr/>
          </p:nvSpPr>
          <p:spPr>
            <a:xfrm>
              <a:off x="7811183" y="1972864"/>
              <a:ext cx="528640" cy="311664"/>
            </a:xfrm>
            <a:prstGeom prst="rect">
              <a:avLst/>
            </a:prstGeom>
            <a:gradFill>
              <a:gsLst>
                <a:gs pos="88068">
                  <a:srgbClr val="C00000">
                    <a:alpha val="87000"/>
                  </a:srgbClr>
                </a:gs>
                <a:gs pos="0">
                  <a:srgbClr val="C06E00">
                    <a:alpha val="82000"/>
                  </a:srgbClr>
                </a:gs>
                <a:gs pos="24000">
                  <a:srgbClr val="FF0000">
                    <a:alpha val="88000"/>
                  </a:srgbClr>
                </a:gs>
                <a:gs pos="100000">
                  <a:srgbClr val="C00000">
                    <a:alpha val="49000"/>
                  </a:srgb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7632"/>
                        <a:gd name="connsiteY0" fmla="*/ 40824 h 244937"/>
                        <a:gd name="connsiteX1" fmla="*/ 40824 w 517632"/>
                        <a:gd name="connsiteY1" fmla="*/ 0 h 244937"/>
                        <a:gd name="connsiteX2" fmla="*/ 476808 w 517632"/>
                        <a:gd name="connsiteY2" fmla="*/ 0 h 244937"/>
                        <a:gd name="connsiteX3" fmla="*/ 517632 w 517632"/>
                        <a:gd name="connsiteY3" fmla="*/ 40824 h 244937"/>
                        <a:gd name="connsiteX4" fmla="*/ 517632 w 517632"/>
                        <a:gd name="connsiteY4" fmla="*/ 204113 h 244937"/>
                        <a:gd name="connsiteX5" fmla="*/ 476808 w 517632"/>
                        <a:gd name="connsiteY5" fmla="*/ 244937 h 244937"/>
                        <a:gd name="connsiteX6" fmla="*/ 40824 w 517632"/>
                        <a:gd name="connsiteY6" fmla="*/ 244937 h 244937"/>
                        <a:gd name="connsiteX7" fmla="*/ 0 w 517632"/>
                        <a:gd name="connsiteY7" fmla="*/ 204113 h 244937"/>
                        <a:gd name="connsiteX8" fmla="*/ 0 w 517632"/>
                        <a:gd name="connsiteY8" fmla="*/ 40824 h 244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7632" h="244937" fill="none" extrusionOk="0">
                          <a:moveTo>
                            <a:pt x="0" y="40824"/>
                          </a:moveTo>
                          <a:cubicBezTo>
                            <a:pt x="-340" y="18223"/>
                            <a:pt x="20476" y="1798"/>
                            <a:pt x="40824" y="0"/>
                          </a:cubicBezTo>
                          <a:cubicBezTo>
                            <a:pt x="161054" y="19040"/>
                            <a:pt x="422930" y="33023"/>
                            <a:pt x="476808" y="0"/>
                          </a:cubicBezTo>
                          <a:cubicBezTo>
                            <a:pt x="499842" y="752"/>
                            <a:pt x="518068" y="18812"/>
                            <a:pt x="517632" y="40824"/>
                          </a:cubicBezTo>
                          <a:cubicBezTo>
                            <a:pt x="527642" y="89061"/>
                            <a:pt x="505802" y="176094"/>
                            <a:pt x="517632" y="204113"/>
                          </a:cubicBezTo>
                          <a:cubicBezTo>
                            <a:pt x="517207" y="226729"/>
                            <a:pt x="498518" y="244360"/>
                            <a:pt x="476808" y="244937"/>
                          </a:cubicBezTo>
                          <a:cubicBezTo>
                            <a:pt x="271932" y="205792"/>
                            <a:pt x="192628" y="223335"/>
                            <a:pt x="40824" y="244937"/>
                          </a:cubicBezTo>
                          <a:cubicBezTo>
                            <a:pt x="18591" y="240697"/>
                            <a:pt x="-1809" y="227715"/>
                            <a:pt x="0" y="204113"/>
                          </a:cubicBezTo>
                          <a:cubicBezTo>
                            <a:pt x="-7522" y="141385"/>
                            <a:pt x="13041" y="64417"/>
                            <a:pt x="0" y="40824"/>
                          </a:cubicBezTo>
                          <a:close/>
                        </a:path>
                        <a:path w="517632" h="244937" stroke="0" extrusionOk="0">
                          <a:moveTo>
                            <a:pt x="0" y="40824"/>
                          </a:moveTo>
                          <a:cubicBezTo>
                            <a:pt x="-3325" y="16227"/>
                            <a:pt x="14858" y="1283"/>
                            <a:pt x="40824" y="0"/>
                          </a:cubicBezTo>
                          <a:cubicBezTo>
                            <a:pt x="115706" y="12487"/>
                            <a:pt x="283871" y="18057"/>
                            <a:pt x="476808" y="0"/>
                          </a:cubicBezTo>
                          <a:cubicBezTo>
                            <a:pt x="498100" y="1224"/>
                            <a:pt x="517566" y="18643"/>
                            <a:pt x="517632" y="40824"/>
                          </a:cubicBezTo>
                          <a:cubicBezTo>
                            <a:pt x="511818" y="81286"/>
                            <a:pt x="527503" y="138331"/>
                            <a:pt x="517632" y="204113"/>
                          </a:cubicBezTo>
                          <a:cubicBezTo>
                            <a:pt x="521772" y="227150"/>
                            <a:pt x="500203" y="243189"/>
                            <a:pt x="476808" y="244937"/>
                          </a:cubicBezTo>
                          <a:cubicBezTo>
                            <a:pt x="395182" y="281972"/>
                            <a:pt x="107161" y="261816"/>
                            <a:pt x="40824" y="244937"/>
                          </a:cubicBezTo>
                          <a:cubicBezTo>
                            <a:pt x="17911" y="241434"/>
                            <a:pt x="-1014" y="228068"/>
                            <a:pt x="0" y="204113"/>
                          </a:cubicBezTo>
                          <a:cubicBezTo>
                            <a:pt x="-12355" y="185314"/>
                            <a:pt x="-8386" y="109327"/>
                            <a:pt x="0" y="4082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C8DDD23-0DF3-DAE9-78C5-9D2942BBDA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DF1234C-CA08-BFC2-0E56-E2A6CE3923AF}"/>
                </a:ext>
              </a:extLst>
            </p:cNvPr>
            <p:cNvSpPr/>
            <p:nvPr/>
          </p:nvSpPr>
          <p:spPr>
            <a:xfrm>
              <a:off x="7252240" y="1964516"/>
              <a:ext cx="542839" cy="320908"/>
            </a:xfrm>
            <a:prstGeom prst="rect">
              <a:avLst/>
            </a:prstGeom>
            <a:gradFill>
              <a:gsLst>
                <a:gs pos="88068">
                  <a:schemeClr val="accent1">
                    <a:lumMod val="50000"/>
                    <a:alpha val="46000"/>
                  </a:schemeClr>
                </a:gs>
                <a:gs pos="0">
                  <a:schemeClr val="bg2">
                    <a:alpha val="43000"/>
                  </a:schemeClr>
                </a:gs>
                <a:gs pos="24000">
                  <a:schemeClr val="accent1">
                    <a:alpha val="61000"/>
                  </a:schemeClr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531536"/>
                        <a:gd name="connsiteY0" fmla="*/ 42035 h 252202"/>
                        <a:gd name="connsiteX1" fmla="*/ 42035 w 531536"/>
                        <a:gd name="connsiteY1" fmla="*/ 0 h 252202"/>
                        <a:gd name="connsiteX2" fmla="*/ 489501 w 531536"/>
                        <a:gd name="connsiteY2" fmla="*/ 0 h 252202"/>
                        <a:gd name="connsiteX3" fmla="*/ 531536 w 531536"/>
                        <a:gd name="connsiteY3" fmla="*/ 42035 h 252202"/>
                        <a:gd name="connsiteX4" fmla="*/ 531536 w 531536"/>
                        <a:gd name="connsiteY4" fmla="*/ 210167 h 252202"/>
                        <a:gd name="connsiteX5" fmla="*/ 489501 w 531536"/>
                        <a:gd name="connsiteY5" fmla="*/ 252202 h 252202"/>
                        <a:gd name="connsiteX6" fmla="*/ 42035 w 531536"/>
                        <a:gd name="connsiteY6" fmla="*/ 252202 h 252202"/>
                        <a:gd name="connsiteX7" fmla="*/ 0 w 531536"/>
                        <a:gd name="connsiteY7" fmla="*/ 210167 h 252202"/>
                        <a:gd name="connsiteX8" fmla="*/ 0 w 531536"/>
                        <a:gd name="connsiteY8" fmla="*/ 42035 h 25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1536" h="252202" fill="none" extrusionOk="0">
                          <a:moveTo>
                            <a:pt x="0" y="42035"/>
                          </a:moveTo>
                          <a:cubicBezTo>
                            <a:pt x="33" y="19708"/>
                            <a:pt x="20742" y="3225"/>
                            <a:pt x="42035" y="0"/>
                          </a:cubicBezTo>
                          <a:cubicBezTo>
                            <a:pt x="112101" y="39907"/>
                            <a:pt x="312648" y="-32013"/>
                            <a:pt x="489501" y="0"/>
                          </a:cubicBezTo>
                          <a:cubicBezTo>
                            <a:pt x="512559" y="-1079"/>
                            <a:pt x="528094" y="17779"/>
                            <a:pt x="531536" y="42035"/>
                          </a:cubicBezTo>
                          <a:cubicBezTo>
                            <a:pt x="537650" y="88184"/>
                            <a:pt x="538076" y="126159"/>
                            <a:pt x="531536" y="210167"/>
                          </a:cubicBezTo>
                          <a:cubicBezTo>
                            <a:pt x="532345" y="229278"/>
                            <a:pt x="511825" y="251203"/>
                            <a:pt x="489501" y="252202"/>
                          </a:cubicBezTo>
                          <a:cubicBezTo>
                            <a:pt x="278603" y="274309"/>
                            <a:pt x="198572" y="275126"/>
                            <a:pt x="42035" y="252202"/>
                          </a:cubicBezTo>
                          <a:cubicBezTo>
                            <a:pt x="20041" y="252064"/>
                            <a:pt x="-3456" y="234065"/>
                            <a:pt x="0" y="210167"/>
                          </a:cubicBezTo>
                          <a:cubicBezTo>
                            <a:pt x="7461" y="175298"/>
                            <a:pt x="9484" y="65133"/>
                            <a:pt x="0" y="42035"/>
                          </a:cubicBezTo>
                          <a:close/>
                        </a:path>
                        <a:path w="531536" h="252202" stroke="0" extrusionOk="0">
                          <a:moveTo>
                            <a:pt x="0" y="42035"/>
                          </a:moveTo>
                          <a:cubicBezTo>
                            <a:pt x="2640" y="19540"/>
                            <a:pt x="18953" y="277"/>
                            <a:pt x="42035" y="0"/>
                          </a:cubicBezTo>
                          <a:cubicBezTo>
                            <a:pt x="200004" y="1907"/>
                            <a:pt x="271285" y="-23688"/>
                            <a:pt x="489501" y="0"/>
                          </a:cubicBezTo>
                          <a:cubicBezTo>
                            <a:pt x="511740" y="-744"/>
                            <a:pt x="532918" y="16035"/>
                            <a:pt x="531536" y="42035"/>
                          </a:cubicBezTo>
                          <a:cubicBezTo>
                            <a:pt x="534627" y="88140"/>
                            <a:pt x="537632" y="155706"/>
                            <a:pt x="531536" y="210167"/>
                          </a:cubicBezTo>
                          <a:cubicBezTo>
                            <a:pt x="527601" y="234808"/>
                            <a:pt x="508343" y="251486"/>
                            <a:pt x="489501" y="252202"/>
                          </a:cubicBezTo>
                          <a:cubicBezTo>
                            <a:pt x="414960" y="265650"/>
                            <a:pt x="217373" y="212537"/>
                            <a:pt x="42035" y="252202"/>
                          </a:cubicBezTo>
                          <a:cubicBezTo>
                            <a:pt x="16756" y="251785"/>
                            <a:pt x="-2259" y="232359"/>
                            <a:pt x="0" y="210167"/>
                          </a:cubicBezTo>
                          <a:cubicBezTo>
                            <a:pt x="-4697" y="134276"/>
                            <a:pt x="-5184" y="77421"/>
                            <a:pt x="0" y="4203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rgbClr val="FFFFFF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22" name="/Defaults/PicView.grp" hidden="1">
            <a:extLst>
              <a:ext uri="{FF2B5EF4-FFF2-40B4-BE49-F238E27FC236}">
                <a16:creationId xmlns:a16="http://schemas.microsoft.com/office/drawing/2014/main" id="{C9ACF2AD-91EC-264F-6958-506AA4DFF64C}"/>
              </a:ext>
            </a:extLst>
          </p:cNvPr>
          <p:cNvGrpSpPr/>
          <p:nvPr/>
        </p:nvGrpSpPr>
        <p:grpSpPr>
          <a:xfrm>
            <a:off x="0" y="6190683"/>
            <a:ext cx="12179300" cy="667317"/>
            <a:chOff x="0" y="6190683"/>
            <a:chExt cx="12192000" cy="667317"/>
          </a:xfrm>
        </p:grpSpPr>
        <p:sp>
          <p:nvSpPr>
            <p:cNvPr id="123" name="BDrop">
              <a:extLst>
                <a:ext uri="{FF2B5EF4-FFF2-40B4-BE49-F238E27FC236}">
                  <a16:creationId xmlns:a16="http://schemas.microsoft.com/office/drawing/2014/main" id="{E821BCAA-6970-9090-C578-FE53D069DB82}"/>
                </a:ext>
              </a:extLst>
            </p:cNvPr>
            <p:cNvSpPr/>
            <p:nvPr/>
          </p:nvSpPr>
          <p:spPr>
            <a:xfrm>
              <a:off x="0" y="6190683"/>
              <a:ext cx="12192000" cy="66731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ButtonBack">
              <a:hlinkClick r:id="" action="ppaction://macro?name=AppGalleryExitFs"/>
              <a:extLst>
                <a:ext uri="{FF2B5EF4-FFF2-40B4-BE49-F238E27FC236}">
                  <a16:creationId xmlns:a16="http://schemas.microsoft.com/office/drawing/2014/main" id="{4CF36265-FD0E-5170-5614-EB2534A67EAD}"/>
                </a:ext>
              </a:extLst>
            </p:cNvPr>
            <p:cNvSpPr/>
            <p:nvPr/>
          </p:nvSpPr>
          <p:spPr>
            <a:xfrm>
              <a:off x="2572818" y="637045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Go back</a:t>
              </a:r>
            </a:p>
          </p:txBody>
        </p:sp>
        <p:sp>
          <p:nvSpPr>
            <p:cNvPr id="125" name="ButtonDesktopPic">
              <a:hlinkClick r:id="" action="ppaction://macro?name=AppGallerySetBackground"/>
              <a:extLst>
                <a:ext uri="{FF2B5EF4-FFF2-40B4-BE49-F238E27FC236}">
                  <a16:creationId xmlns:a16="http://schemas.microsoft.com/office/drawing/2014/main" id="{0A6EE80E-1EAF-7A0F-B3FF-D5D40C234CCC}"/>
                </a:ext>
              </a:extLst>
            </p:cNvPr>
            <p:cNvSpPr/>
            <p:nvPr/>
          </p:nvSpPr>
          <p:spPr>
            <a:xfrm>
              <a:off x="3944418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background</a:t>
              </a:r>
            </a:p>
          </p:txBody>
        </p:sp>
        <p:sp>
          <p:nvSpPr>
            <p:cNvPr id="126" name="ButtonUserPic">
              <a:hlinkClick r:id="" action="ppaction://macro?name=AppGallerySetUserPic"/>
              <a:extLst>
                <a:ext uri="{FF2B5EF4-FFF2-40B4-BE49-F238E27FC236}">
                  <a16:creationId xmlns:a16="http://schemas.microsoft.com/office/drawing/2014/main" id="{7DF50CED-CFB7-477B-01CF-7C9F67E4FC38}"/>
                </a:ext>
              </a:extLst>
            </p:cNvPr>
            <p:cNvSpPr/>
            <p:nvPr/>
          </p:nvSpPr>
          <p:spPr>
            <a:xfrm>
              <a:off x="6069024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user picture</a:t>
              </a:r>
            </a:p>
          </p:txBody>
        </p:sp>
        <p:sp>
          <p:nvSpPr>
            <p:cNvPr id="127" name="ButtonHideControls">
              <a:hlinkClick r:id="" action="ppaction://macro?name=AppGalleryHideControls"/>
              <a:extLst>
                <a:ext uri="{FF2B5EF4-FFF2-40B4-BE49-F238E27FC236}">
                  <a16:creationId xmlns:a16="http://schemas.microsoft.com/office/drawing/2014/main" id="{61BEC3D5-9C20-2B8D-76D2-47986D6FD7B1}"/>
                </a:ext>
              </a:extLst>
            </p:cNvPr>
            <p:cNvSpPr/>
            <p:nvPr/>
          </p:nvSpPr>
          <p:spPr>
            <a:xfrm>
              <a:off x="8193631" y="6370452"/>
              <a:ext cx="14255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Hide controls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7" imgW="914400" imgH="914400"/>
        </mc:Choice>
        <mc:Fallback>
          <p:control name="Label1" r:id="rId7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Attempt session recovery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System was not shut down correctly. How would you like to proceed?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p:transition advClick="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 hidden="1"/>
        <p:cNvGrpSpPr/>
        <p:nvPr/>
      </p:nvGrpSpPr>
      <p:grpSpPr>
        <a:xfrm>
          <a:off x="0" y="0"/>
          <a:ext cx="0" cy="0"/>
          <a:chOff x="0" y="0"/>
          <a:chExt cx="12192000" cy="0"/>
        </a:xfrm>
      </p:grpSpPr>
      <p:sp>
        <p:nvSpPr>
          <p:cNvPr id="4" name="Title" hidden="1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9" name="Words" hidden="1">
            <a:extLst>
              <a:ext uri="{FF2B5EF4-FFF2-40B4-BE49-F238E27FC236}">
                <a16:creationId xmlns:a16="http://schemas.microsoft.com/office/drawing/2014/main" id="{2D2865D4-B399-B589-5A49-B88B7E61ED81}"/>
              </a:ext>
            </a:extLst>
          </p:cNvPr>
          <p:cNvSpPr txBox="1"/>
          <p:nvPr/>
        </p:nvSpPr>
        <p:spPr>
          <a:xfrm>
            <a:off x="0" y="0"/>
            <a:ext cx="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fasfasfsf</a:t>
            </a:r>
          </a:p>
        </p:txBody>
      </p:sp>
      <p:sp>
        <p:nvSpPr>
          <p:cNvPr id="6" name="/UserPic.png" hidden="1">
            <a:extLst>
              <a:ext uri="{FF2B5EF4-FFF2-40B4-BE49-F238E27FC236}">
                <a16:creationId xmlns:a16="http://schemas.microsoft.com/office/drawing/2014/main" id="{0D4EF1D0-0298-0EA4-60E2-347F0B7F8D5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2" name="/System/Settings.cnf*AutosaveInterval" hidden="1">
            <a:extLst>
              <a:ext uri="{FF2B5EF4-FFF2-40B4-BE49-F238E27FC236}">
                <a16:creationId xmlns:a16="http://schemas.microsoft.com/office/drawing/2014/main" id="{8C6648E9-EA82-CFEB-1132-74C690540E3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125" name="/System/Icons/." hidden="1">
            <a:extLst>
              <a:ext uri="{FF2B5EF4-FFF2-40B4-BE49-F238E27FC236}">
                <a16:creationId xmlns:a16="http://schemas.microsoft.com/office/drawing/2014/main" id="{75928F6A-23C3-7D59-A424-3337F158569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pic>
        <p:nvPicPr>
          <p:cNvPr id="126" name="/System/Icons/Words.emf" hidden="1">
            <a:extLst>
              <a:ext uri="{FF2B5EF4-FFF2-40B4-BE49-F238E27FC236}">
                <a16:creationId xmlns:a16="http://schemas.microsoft.com/office/drawing/2014/main" id="{32CCF93D-52ED-F94C-ECC3-AF33C0092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428" y="5152937"/>
            <a:ext cx="748811" cy="778763"/>
          </a:xfrm>
          <a:prstGeom prst="rect">
            <a:avLst/>
          </a:prstGeom>
        </p:spPr>
      </p:pic>
      <p:sp>
        <p:nvSpPr>
          <p:cNvPr id="127" name="/System/Settings.cnf*IconWords" hidden="1">
            <a:extLst>
              <a:ext uri="{FF2B5EF4-FFF2-40B4-BE49-F238E27FC236}">
                <a16:creationId xmlns:a16="http://schemas.microsoft.com/office/drawing/2014/main" id="{1A30C97D-C923-613E-8317-43F626E138FE}"/>
              </a:ext>
            </a:extLst>
          </p:cNvPr>
          <p:cNvSpPr txBox="1"/>
          <p:nvPr/>
        </p:nvSpPr>
        <p:spPr>
          <a:xfrm>
            <a:off x="0" y="0"/>
            <a:ext cx="0" cy="646330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/System/Icons/Words.emf</a:t>
            </a:r>
          </a:p>
        </p:txBody>
      </p:sp>
      <p:sp>
        <p:nvSpPr>
          <p:cNvPr id="128" name="/System/Settings.cnf*assocwdoc" hidden="1">
            <a:extLst>
              <a:ext uri="{FF2B5EF4-FFF2-40B4-BE49-F238E27FC236}">
                <a16:creationId xmlns:a16="http://schemas.microsoft.com/office/drawing/2014/main" id="{CB893660-180E-295F-AE69-A9D0D313DA63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Words</a:t>
            </a:r>
          </a:p>
        </p:txBody>
      </p:sp>
      <p:sp>
        <p:nvSpPr>
          <p:cNvPr id="129" name="/System/Settings.cnf*NoActiveX" hidden="1">
            <a:extLst>
              <a:ext uri="{FF2B5EF4-FFF2-40B4-BE49-F238E27FC236}">
                <a16:creationId xmlns:a16="http://schemas.microsoft.com/office/drawing/2014/main" id="{D76B1A51-8CDE-6D81-5CC8-88D87D867E8D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46" name="/System/Settings.cnf*Autologin" hidden="1">
            <a:extLst>
              <a:ext uri="{FF2B5EF4-FFF2-40B4-BE49-F238E27FC236}">
                <a16:creationId xmlns:a16="http://schemas.microsoft.com/office/drawing/2014/main" id="{1105D520-4299-0197-5EC5-3B36DC27C93B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2" name="/Temp/." hidden="1">
            <a:extLst>
              <a:ext uri="{FF2B5EF4-FFF2-40B4-BE49-F238E27FC236}">
                <a16:creationId xmlns:a16="http://schemas.microsoft.com/office/drawing/2014/main" id="{B88F467D-FD7E-7210-6742-A8207AD2EFF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pic>
        <p:nvPicPr>
          <p:cNvPr id="10" name="/Temp/Movie.mov" hidden="1">
            <a:hlinkClick r:id="" action="ppaction://media"/>
            <a:extLst>
              <a:ext uri="{FF2B5EF4-FFF2-40B4-BE49-F238E27FC236}">
                <a16:creationId xmlns:a16="http://schemas.microsoft.com/office/drawing/2014/main" id="{1D67E74B-9A05-5C21-076C-A26CE76CC4CE}"/>
              </a:ext>
            </a:extLst>
          </p:cNvPr>
          <p:cNvPicPr>
            <a:picLocks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sp>
        <p:nvSpPr>
          <p:cNvPr id="22" name="/Temp/LocalDisk.pic" hidden="1">
            <a:extLst>
              <a:ext uri="{FF2B5EF4-FFF2-40B4-BE49-F238E27FC236}">
                <a16:creationId xmlns:a16="http://schemas.microsoft.com/office/drawing/2014/main" id="{62367FC6-4944-8203-C89B-3D220FDED71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F5F5F"/>
      </a:hlink>
      <a:folHlink>
        <a:srgbClr val="919191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ndara Light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20377</TotalTime>
  <Words>2409</Words>
  <Application>Microsoft Office PowerPoint</Application>
  <PresentationFormat>Widescreen</PresentationFormat>
  <Paragraphs>966</Paragraphs>
  <Slides>41</Slides>
  <Notes>13</Notes>
  <HiddenSlides>22</HiddenSlides>
  <MMClips>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Arial</vt:lpstr>
      <vt:lpstr>Calibri</vt:lpstr>
      <vt:lpstr>Candara</vt:lpstr>
      <vt:lpstr>Candara Light</vt:lpstr>
      <vt:lpstr>Consolas</vt:lpstr>
      <vt:lpstr>Lucida Calligraphy</vt:lpstr>
      <vt:lpstr>Times New Roman</vt:lpstr>
      <vt:lpstr>Trebuchet MS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6395</cp:revision>
  <dcterms:created xsi:type="dcterms:W3CDTF">2023-06-01T10:45:52Z</dcterms:created>
  <dcterms:modified xsi:type="dcterms:W3CDTF">2024-12-09T13:43:24Z</dcterms:modified>
</cp:coreProperties>
</file>